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0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74" r:id="rId13"/>
    <p:sldId id="267" r:id="rId14"/>
    <p:sldId id="268" r:id="rId15"/>
    <p:sldId id="269" r:id="rId16"/>
    <p:sldId id="276" r:id="rId17"/>
    <p:sldId id="270" r:id="rId18"/>
    <p:sldId id="272" r:id="rId19"/>
    <p:sldId id="273" r:id="rId20"/>
    <p:sldId id="279" r:id="rId21"/>
    <p:sldId id="277" r:id="rId22"/>
    <p:sldId id="275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1234" y="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D5A56A0-4E69-47B2-9ED1-11744C59161A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751088-5947-40CC-AFB1-37DE838FAB2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764704"/>
            <a:ext cx="6512511" cy="5256584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Месечни билтен</a:t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ртић </a:t>
            </a: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„Звончић“</a:t>
            </a:r>
            <a:r>
              <a:rPr lang="sr-Cyrl-RS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sr-Cyrl-RS" sz="2800" smtClean="0">
                <a:latin typeface="Times New Roman" pitchFamily="18" charset="0"/>
                <a:cs typeface="Times New Roman" pitchFamily="18" charset="0"/>
              </a:rPr>
              <a:t>арт </a:t>
            </a:r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2026.</a:t>
            </a:r>
            <a:r>
              <a:rPr lang="sr-Cyrl-RS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800" dirty="0"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187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214942" y="1340768"/>
            <a:ext cx="3786214" cy="4680520"/>
          </a:xfrm>
        </p:spPr>
        <p:txBody>
          <a:bodyPr>
            <a:norm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Деца и васпитачи су кроз организовану шетњу до реке Расине имала прилику да непосредно истражују природно окружење . </a:t>
            </a:r>
          </a:p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Посматрали су ток и кретање реке,уочавала разлике између чистих и загађених делова и развијала почетна сазнања о значају очувања животне средине.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620688"/>
            <a:ext cx="4243912" cy="5445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70906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28662" y="260648"/>
            <a:ext cx="7000924" cy="1185312"/>
          </a:xfrm>
        </p:spPr>
        <p:txBody>
          <a:bodyPr>
            <a:normAutofit fontScale="700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циљу припреме за формирање акваријума у вртићу,а у оквиру  пројекта који се реализује , организована је посета продавници рибица и акваријумске опреме.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Деца су имала прилику да непосредно посматрају различите врсте рибица, уоче њихове боје, величине и начин кретања, као и да сазнају како дишу и шта им је потребно за живот у води.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1484784"/>
            <a:ext cx="6876256" cy="5157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47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85786" y="188640"/>
            <a:ext cx="7715304" cy="1329328"/>
          </a:xfrm>
        </p:spPr>
        <p:txBody>
          <a:bodyPr>
            <a:normAutofit lnSpcReduction="1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пројекта „Како расту биљке“, реализована је активност уређења дворишта и садње цвећа. Деца су активно учествовала у припреми земљишта, уз непосредно искуство у раду са природним материјлима.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976" y="1700808"/>
            <a:ext cx="7366791" cy="4905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9055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14282" y="2143116"/>
            <a:ext cx="4645750" cy="3143272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развијања теме пројекта,,Како расту биљке”, организована је посета пензионерки са циљем јачања међугенерацијских односа и сарадње.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857232"/>
            <a:ext cx="3783364" cy="5396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52899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57158" y="764704"/>
            <a:ext cx="3638778" cy="5517232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Кроз игру „Бринемо о бебама“ , деца су развијала способности бриге о другима и разумевању свакодневних животних рутина. У овој активности деца су купала лутке , водећи рачуна о редоследу радњи и хигијени, затим су их успављивала уз нежност и пажњу.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571480"/>
            <a:ext cx="4581128" cy="5734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4451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57158" y="731520"/>
            <a:ext cx="3214710" cy="576644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Шетња до реке Расине и завршна активност пројекта „Титаник“- група у години пред полазак у школу.</a:t>
            </a:r>
          </a:p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реализације пројекта „Титаник“, организована је шетња до реке Расине. Деца су имала прилику да кроз боравак у природи посматрају ток реке и њене карактеристике. Као завршну активност, деца су пуштала своје бродиће у реку, које су претходно правила, чиме су на симболичан начин заокружила своја истраживања о води и пловидби.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182" y="404664"/>
            <a:ext cx="4857784" cy="6093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2135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00034" y="332656"/>
            <a:ext cx="3711926" cy="32489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Посета ОШ „Нада Поповић“- „Изложба старих предмета“ .</a:t>
            </a:r>
          </a:p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Групе у години пред полазак у школу реализовале су посету основној школи, где су обишле изложбу старих предмета. Деца су имала прилику да се упознају са предметима из прошлости, њиховим наменом и начином употребе, као и да уоче разлике између некадашњег и савременог начина живота.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3581636"/>
            <a:ext cx="3888432" cy="291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9490" y="332656"/>
            <a:ext cx="4128459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45" y="3581636"/>
            <a:ext cx="3707904" cy="291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2746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2697480"/>
          </a:xfrm>
        </p:spPr>
        <p:txBody>
          <a:bodyPr>
            <a:normAutofit lnSpcReduction="1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Еколошке активности- група деце у години пред полазак у школу.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еколошких активности, деца су кроз различите садржаје развијала свест о значају очувања животне средине. Учествовали су у чишћењу и уређењу дворишта, правилном одлагању отпада и разврставању материјала за рециклажу.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34" y="3357562"/>
            <a:ext cx="3995936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068960"/>
            <a:ext cx="4353194" cy="322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1740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55576" y="476672"/>
            <a:ext cx="7272808" cy="1545352"/>
          </a:xfrm>
        </p:spPr>
        <p:txBody>
          <a:bodyPr>
            <a:normAutofit fontScale="700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Знање и навике стечене у вртићу настављамо да примењујемо и данас кроз различите еколошке активности. У оквиру акције „Чеп за хендикеп“, прикупљени су пластични чепови које су донела деца која су похађала наш вртић, али и она која су сада школарци.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Ова активност подстиче развијање еколошке свести, хуманости и осећаја заједништва, јер деца уче како да брину о природи, али и како својим малим доприносом могу помоћи другима.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2204864"/>
            <a:ext cx="5652120" cy="423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4774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06405" y="548680"/>
            <a:ext cx="3717032" cy="2121416"/>
          </a:xfrm>
        </p:spPr>
        <p:txBody>
          <a:bodyPr>
            <a:normAutofit fontScale="775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Прослава пројекта „Моћ брашна“.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завршнице пројекта , реализована је заједничка активност млађе васпитне групе 1 и 2 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Деца су кроз игру и практичне активности процесуирала научено 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15137" y="3077354"/>
            <a:ext cx="4099569" cy="3074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352" y="260648"/>
            <a:ext cx="4294605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352" y="3443524"/>
            <a:ext cx="4294603" cy="3220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3391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4608512" cy="1257320"/>
          </a:xfrm>
        </p:spPr>
        <p:txBody>
          <a:bodyPr>
            <a:normAutofit fontScale="550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Клубова љубитеља уметности одржана је радионица на којој су учешће имали деца и родитељи млађе васпитне групе 1, у складу са програмом који се реализује. 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Радионица је била прилка за заједничко стваралаштво, јачање партнерских односа породице и вртића, као и подстицање креативности код деце кроз уметничко изражавање.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260648"/>
            <a:ext cx="3296972" cy="2472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584" y="2852936"/>
            <a:ext cx="3803915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3060" y="1849487"/>
            <a:ext cx="2819803" cy="2114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272308" y="1881336"/>
            <a:ext cx="2843808" cy="2132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843" y="4509120"/>
            <a:ext cx="2747797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5780" y="4669471"/>
            <a:ext cx="2111726" cy="1512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8306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250310" y="332656"/>
            <a:ext cx="6400800" cy="1656184"/>
          </a:xfrm>
        </p:spPr>
        <p:txBody>
          <a:bodyPr>
            <a:normAutofit fontScale="775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„Другарство које спаја“- прослава пројекта „Теку,теку капи течне“.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завршнице пројекта „ Теку , теку капи течне“,организована је заједничка прослава предшколаца из вртића „Звончић“ и вртића „Пчелица“. Активност је обухватила квиз знања кроз који су деца на занимљив  и интерактиван начин утвеђивала стечена знања о води.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947" y="2132856"/>
            <a:ext cx="4124763" cy="4082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0710" y="3140968"/>
            <a:ext cx="4408263" cy="3317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82649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259632" y="332656"/>
            <a:ext cx="6400800" cy="465232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Излет у Рибарској бањи , вртић  „Јеленко“.</a:t>
            </a:r>
          </a:p>
          <a:p>
            <a:pPr marL="4572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071" y="940192"/>
            <a:ext cx="370790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3778160"/>
            <a:ext cx="370790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908720"/>
            <a:ext cx="3600400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886172"/>
            <a:ext cx="4032447" cy="2672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8642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14282" y="620688"/>
            <a:ext cx="3853662" cy="5022890"/>
          </a:xfrm>
        </p:spPr>
        <p:txBody>
          <a:bodyPr>
            <a:normAutofit/>
          </a:bodyPr>
          <a:lstStyle/>
          <a:p>
            <a:pPr algn="just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Сарадња са локалном заједницом реализована је кроз посете пијаци и пољопривредној апотеци у оквиру пројекта „Како расту биљке“. Деца су имала прилику да посматрају различите врсте воћа, поврћа, семена и садница, као и да сазнају на који начин се биљке гаје и негују. У пољопривредној апотеци упознала су се са средствима и алатима који се користе у узгоју биљака, чиме су проширила своја сазнања.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188640"/>
            <a:ext cx="4357718" cy="6453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1731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23577" y="188640"/>
            <a:ext cx="2808312" cy="3474720"/>
          </a:xfrm>
        </p:spPr>
        <p:txBody>
          <a:bodyPr>
            <a:normAutofit fontScale="700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пројекта „Моћ брашна“ остварена је сарадња са локалном заједницом  кроз посету пекарама. Деца су имала прилику да се упознају са прецесом настанка хлеба и пецива, као и са занимањем пекара.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Током посете, деца су посматрала припрему теста, печење производа и разговарала са запосленима, што је допринело бољем размевању важности хране и рада у заједници.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68226" y="3935866"/>
            <a:ext cx="2841143" cy="2684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146335" y="650146"/>
            <a:ext cx="3340425" cy="2505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831758" y="611688"/>
            <a:ext cx="3384377" cy="2538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3593808"/>
            <a:ext cx="4139952" cy="3104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5704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7920880" cy="1728192"/>
          </a:xfrm>
        </p:spPr>
        <p:txBody>
          <a:bodyPr>
            <a:normAutofit fontScale="700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Учешће деце у години пред полазак у школу на Крушевачки полумаратон реализовано је као део планираних активности које утичу на развој физичке спремности, издржљивости и тимског духа. 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Деца су кроз прилагођене тркачке активности имала прилику да учествију у спортском догађају, развијају љубав према кретању и здравим стиловима живота . Учешће у овом догађају допринело је јачању самопоштовања, упорности и позитивног односа према спорту кроз непосредно искуство у локалној заједници.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1987420"/>
            <a:ext cx="7128792" cy="4744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17480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4248472" cy="2664296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Током месеца марта одржане су заједнице учења, као и састанци и активности тимова , у циљу унапређивања васпитно-образовне праксе, размене искустава и јачања сарадње међу запосленима.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3933056"/>
            <a:ext cx="3755909" cy="2742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4" y="980728"/>
            <a:ext cx="3611893" cy="28169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28" y="3140968"/>
            <a:ext cx="3827917" cy="3374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6926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7" y="332656"/>
            <a:ext cx="4248472" cy="318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7" y="3529282"/>
            <a:ext cx="4218039" cy="3163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Čuvar mesta za sadržaj 3">
            <a:extLst>
              <a:ext uri="{FF2B5EF4-FFF2-40B4-BE49-F238E27FC236}">
                <a16:creationId xmlns="" xmlns:a16="http://schemas.microsoft.com/office/drawing/2014/main" id="{9753A017-2AA5-F728-7F1C-1133E3162DA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14" y="714356"/>
            <a:ext cx="4230010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6978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02;p36"/>
          <p:cNvPicPr preferRelativeResize="0"/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785786" y="714356"/>
            <a:ext cx="7358114" cy="5715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224933"/>
            <a:ext cx="6400800" cy="2876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3284984"/>
            <a:ext cx="7704856" cy="3462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53797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95936" y="287921"/>
            <a:ext cx="4672608" cy="2304256"/>
          </a:xfrm>
        </p:spPr>
        <p:txBody>
          <a:bodyPr>
            <a:normAutofit fontScale="775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вртићу је уприличена свечана прослава поводом потписивања решења за пријем у стални радни однос колегиница које су у претходном периоду стекле овај статус.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Прослава је протекла у пријатној и свечаној атмосфери , уз честитке колектива, изразе подршке и захвалности за досадашњи рад и допринос раду установе.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744" y="764704"/>
            <a:ext cx="370790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3444" y="2695498"/>
            <a:ext cx="4067944" cy="3050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744" y="3645024"/>
            <a:ext cx="3707904" cy="2783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82186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55576" y="332656"/>
            <a:ext cx="3140968" cy="6120680"/>
          </a:xfrm>
        </p:spPr>
        <p:txBody>
          <a:bodyPr>
            <a:normAutofit fontScale="92500" lnSpcReduction="2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Поводом 8. марта у вртићу је уприличен свечани пријем пензионерки које су некада радиле у нашој установи.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Деца су са својим васпитачицама припремила погодне поклоне за своје бивше васпитачице, као знак пажње и захвалности за њихов дугогодишњи рад и допринос одрастању и васпитавању многих генерација. 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Сусрет је протекао у топлој и емотивној атмосфери, уз заједничко дружење и присећање на лепе трнутке из претходних година.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928" y="404664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928" y="3867928"/>
            <a:ext cx="4572000" cy="2888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8886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337</TotalTime>
  <Words>981</Words>
  <Application>Microsoft Office PowerPoint</Application>
  <PresentationFormat>On-screen Show (4:3)</PresentationFormat>
  <Paragraphs>35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Slipstream</vt:lpstr>
      <vt:lpstr>Месечни билтен   Вртић „Звончић“   Март 2026.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NN</cp:lastModifiedBy>
  <cp:revision>32</cp:revision>
  <dcterms:created xsi:type="dcterms:W3CDTF">2026-04-18T21:56:23Z</dcterms:created>
  <dcterms:modified xsi:type="dcterms:W3CDTF">2026-04-28T10:10:14Z</dcterms:modified>
</cp:coreProperties>
</file>