
<file path=[Content_Types].xml><?xml version="1.0" encoding="utf-8"?>
<Types xmlns="http://schemas.openxmlformats.org/package/2006/content-types"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4"/>
  </p:sldMasterIdLst>
  <p:notesMasterIdLst>
    <p:notesMasterId r:id="rId24"/>
  </p:notesMasterIdLst>
  <p:handoutMasterIdLst>
    <p:handoutMasterId r:id="rId25"/>
  </p:handoutMasterIdLst>
  <p:sldIdLst>
    <p:sldId id="258" r:id="rId5"/>
    <p:sldId id="259" r:id="rId6"/>
    <p:sldId id="280" r:id="rId7"/>
    <p:sldId id="261" r:id="rId8"/>
    <p:sldId id="264" r:id="rId9"/>
    <p:sldId id="268" r:id="rId10"/>
    <p:sldId id="269" r:id="rId11"/>
    <p:sldId id="267" r:id="rId12"/>
    <p:sldId id="262" r:id="rId13"/>
    <p:sldId id="263" r:id="rId14"/>
    <p:sldId id="278" r:id="rId15"/>
    <p:sldId id="271" r:id="rId16"/>
    <p:sldId id="275" r:id="rId17"/>
    <p:sldId id="265" r:id="rId18"/>
    <p:sldId id="274" r:id="rId19"/>
    <p:sldId id="279" r:id="rId20"/>
    <p:sldId id="277" r:id="rId21"/>
    <p:sldId id="273" r:id="rId22"/>
    <p:sldId id="26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70" autoAdjust="0"/>
    <p:restoredTop sz="94460"/>
  </p:normalViewPr>
  <p:slideViewPr>
    <p:cSldViewPr>
      <p:cViewPr>
        <p:scale>
          <a:sx n="70" d="100"/>
          <a:sy n="70" d="100"/>
        </p:scale>
        <p:origin x="-7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howGuides="1">
      <p:cViewPr varScale="1">
        <p:scale>
          <a:sx n="95" d="100"/>
          <a:sy n="95" d="100"/>
        </p:scale>
        <p:origin x="2512" y="1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4DFC1A7E-2A83-2015-0353-FBDC543BEAC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9287215-AEED-B89E-744B-4D64DCBEA7B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81C61C-FE34-0349-8709-D234BE43C727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2B4D7BA-E98D-6508-045C-73CF977524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E617B73-9D6F-8914-CD66-AD572EC17CB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A620D9-9A2E-6345-A1F5-EE6F137EC6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1562079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3384B-093F-49E7-B8DB-F37D4F9C9E45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73F96-0975-46A3-AD68-AF15F86281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20803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2495234"/>
            <a:ext cx="6772275" cy="42103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8000" cap="all" baseline="0" dirty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1" y="457200"/>
            <a:ext cx="1676401" cy="167227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1800" dirty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786070" y="0"/>
            <a:ext cx="394873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5400000">
            <a:off x="11582397" y="533401"/>
            <a:ext cx="762003" cy="457201"/>
          </a:xfrm>
        </p:spPr>
        <p:txBody>
          <a:bodyPr/>
          <a:lstStyle/>
          <a:p>
            <a:fld id="{0C8C660B-F668-4504-BC81-2CC82DB51607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5400000">
            <a:off x="9677401" y="3200402"/>
            <a:ext cx="4571997" cy="457201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734800" y="5715000"/>
            <a:ext cx="457200" cy="76200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2564726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/>
            </a:lvl1pPr>
          </a:lstStyle>
          <a:p>
            <a:fld id="{26FFB7DB-11F3-4850-BAD4-484CF80E6048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00"/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1594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9980" y="457199"/>
            <a:ext cx="8833820" cy="2047889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8000" cap="all" baseline="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1" y="457200"/>
            <a:ext cx="1676402" cy="2046340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18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2877190"/>
            <a:ext cx="11734790" cy="398081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000"/>
            </a:lvl1pPr>
          </a:lstStyle>
          <a:p>
            <a:fld id="{E898BC5D-2079-457C-BB9C-FCD76139A619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1000"/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515663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C122327-B068-8CAF-F31D-CAC2A5711A99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9980" y="4362766"/>
            <a:ext cx="9037984" cy="234283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8000" cap="all" baseline="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4353866"/>
            <a:ext cx="1676402" cy="2123133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51A639AF-317A-79DF-3175-64C726EA318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-1" y="0"/>
            <a:ext cx="11734797" cy="3981766"/>
          </a:xfrm>
          <a:custGeom>
            <a:avLst/>
            <a:gdLst>
              <a:gd name="connsiteX0" fmla="*/ 0 w 7195675"/>
              <a:gd name="connsiteY0" fmla="*/ 0 h 6858000"/>
              <a:gd name="connsiteX1" fmla="*/ 7195675 w 7195675"/>
              <a:gd name="connsiteY1" fmla="*/ 0 h 6858000"/>
              <a:gd name="connsiteX2" fmla="*/ 7195675 w 7195675"/>
              <a:gd name="connsiteY2" fmla="*/ 6858000 h 6858000"/>
              <a:gd name="connsiteX3" fmla="*/ 0 w 719567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5675" h="6858000">
                <a:moveTo>
                  <a:pt x="0" y="0"/>
                </a:moveTo>
                <a:lnTo>
                  <a:pt x="7195675" y="0"/>
                </a:lnTo>
                <a:lnTo>
                  <a:pt x="7195675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399" y="533401"/>
            <a:ext cx="762001" cy="457200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effectLst/>
              </a:defRPr>
            </a:lvl1pPr>
          </a:lstStyle>
          <a:p>
            <a:fld id="{49EE2BE3-A945-455F-82E9-8DFEBE643AF8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398" y="3200402"/>
            <a:ext cx="4572000" cy="457199"/>
          </a:xfrm>
        </p:spPr>
        <p:txBody>
          <a:bodyPr/>
          <a:lstStyle>
            <a:lvl1pPr>
              <a:defRPr sz="1000"/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0" y="5715000"/>
            <a:ext cx="457200" cy="762000"/>
          </a:xfrm>
        </p:spPr>
        <p:txBody>
          <a:bodyPr/>
          <a:lstStyle>
            <a:lvl1pPr>
              <a:defRPr sz="1000"/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75012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03033" y="1748476"/>
            <a:ext cx="7331768" cy="495712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8000" cap="all" baseline="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03033" y="457200"/>
            <a:ext cx="7331767" cy="924559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18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 flipH="1">
            <a:off x="-152400" y="533401"/>
            <a:ext cx="762003" cy="457201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  <a:effectLst/>
              </a:defRPr>
            </a:lvl1pPr>
          </a:lstStyle>
          <a:p>
            <a:pPr algn="r"/>
            <a:fld id="{BD3666C8-D40B-426C-BEEC-C59EAEEB899A}" type="datetime1">
              <a:rPr lang="en-US" smtClean="0"/>
              <a:pPr algn="r"/>
              <a:t>4/30/2026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 flipH="1">
            <a:off x="-2057396" y="3200400"/>
            <a:ext cx="4571995" cy="457201"/>
          </a:xfrm>
        </p:spPr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5714997"/>
            <a:ext cx="457200" cy="762004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Picture Placeholder 10">
            <a:extLst>
              <a:ext uri="{FF2B5EF4-FFF2-40B4-BE49-F238E27FC236}">
                <a16:creationId xmlns:a16="http://schemas.microsoft.com/office/drawing/2014/main" xmlns="" id="{A3E06F9B-3779-9320-0F5D-564FC64FF95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57206" y="17927"/>
            <a:ext cx="3562346" cy="6840073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xmlns="" val="94522420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27AE459-CBAC-85F5-9CB4-35C0E2932FEE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xmlns="" id="{1B9A0CF7-5D6B-6408-445C-2FEED9E90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28804"/>
            <a:ext cx="11125200" cy="4876796"/>
          </a:xfrm>
        </p:spPr>
        <p:txBody>
          <a:bodyPr anchor="b"/>
          <a:lstStyle>
            <a:lvl1pPr>
              <a:defRPr sz="80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66FE4166-EB23-990B-FD89-3A8EE01CF7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457199"/>
            <a:ext cx="5638800" cy="1066801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US" sz="18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920C-4D31-4F58-A59C-9B28DE511B3C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8821269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44EAFED5-A634-0649-4688-2546B0B17D5D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9979" y="457200"/>
            <a:ext cx="8095009" cy="6248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8000" cap="all" baseline="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1585" y="457200"/>
            <a:ext cx="1652011" cy="2971800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18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396" y="533401"/>
            <a:ext cx="762003" cy="457199"/>
          </a:xfrm>
        </p:spPr>
        <p:txBody>
          <a:bodyPr/>
          <a:lstStyle/>
          <a:p>
            <a:fld id="{9823761F-87BD-468A-A757-01F93552E7B4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401" y="3200402"/>
            <a:ext cx="4571993" cy="457197"/>
          </a:xfrm>
        </p:spPr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1259655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xmlns="" id="{F8B657F5-5CBE-CD42-3A44-E52AE500A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957" y="457200"/>
            <a:ext cx="7152032" cy="6248400"/>
          </a:xfrm>
        </p:spPr>
        <p:txBody>
          <a:bodyPr/>
          <a:lstStyle>
            <a:lvl1pPr>
              <a:defRPr sz="80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51CCC999-2EBE-17FE-9A53-D473997BDE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457199"/>
            <a:ext cx="2624328" cy="298094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1800" baseline="0" dirty="0">
                <a:latin typeface="+mj-lt"/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DA64-300B-4571-B7D2-FF9F1667DFF1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1659971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D0846C1A-A0D8-5731-7296-105EBCB21982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7200" y="457201"/>
            <a:ext cx="11125200" cy="6248399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8000" cap="all" baseline="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400" y="533401"/>
            <a:ext cx="762002" cy="457203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5BDB207-77AB-4C63-A789-2406582489A2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399" y="3200402"/>
            <a:ext cx="4571996" cy="457199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>
                <a:solidFill>
                  <a:schemeClr val="bg2"/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0" y="5715000"/>
            <a:ext cx="457200" cy="7620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059609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D0846C1A-A0D8-5731-7296-105EBCB21982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7200" y="457201"/>
            <a:ext cx="11125200" cy="624839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8000" cap="all" baseline="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400" y="533401"/>
            <a:ext cx="762002" cy="457203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FDD2574-6F07-4D3F-BA2A-E83281EFBEE1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399" y="3200402"/>
            <a:ext cx="4571996" cy="457199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>
                <a:solidFill>
                  <a:schemeClr val="bg2"/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0" y="5715000"/>
            <a:ext cx="457200" cy="7620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373671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D0846C1A-A0D8-5731-7296-105EBCB21982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62958" y="457201"/>
            <a:ext cx="8119442" cy="6248399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8000" cap="all" baseline="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400" y="533401"/>
            <a:ext cx="762002" cy="457203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7D1D9F1-3B88-4534-939A-DE516EDD4249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399" y="3200402"/>
            <a:ext cx="4571996" cy="457199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>
                <a:solidFill>
                  <a:schemeClr val="bg2"/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0" y="5714999"/>
            <a:ext cx="457200" cy="761999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794545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 xmlns="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5410201" cy="6019800"/>
          </a:xfrm>
        </p:spPr>
        <p:txBody>
          <a:bodyPr anchor="t">
            <a:normAutofit/>
          </a:bodyPr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24600" y="457200"/>
            <a:ext cx="5257799" cy="6019800"/>
          </a:xfrm>
        </p:spPr>
        <p:txBody>
          <a:bodyPr anchor="b">
            <a:normAutofit/>
          </a:bodyPr>
          <a:lstStyle>
            <a:lvl1pPr marL="457200" indent="-457200">
              <a:buFont typeface="+mj-lt"/>
              <a:buAutoNum type="arabicPeriod"/>
              <a:defRPr sz="1800"/>
            </a:lvl1pPr>
            <a:lvl2pPr marL="685800" indent="-457200">
              <a:buFont typeface="+mj-lt"/>
              <a:buAutoNum type="alphaLcPeriod"/>
              <a:defRPr sz="1600"/>
            </a:lvl2pPr>
            <a:lvl3pPr marL="800100" indent="-342900">
              <a:buFont typeface="+mj-lt"/>
              <a:buAutoNum type="romanLcPeriod"/>
              <a:defRPr sz="1400"/>
            </a:lvl3pPr>
            <a:lvl4pPr marL="1028700" indent="-342900">
              <a:buFont typeface="+mj-lt"/>
              <a:buAutoNum type="arabicParenR"/>
              <a:defRPr sz="1400"/>
            </a:lvl4pPr>
            <a:lvl5pPr marL="1257300" indent="-342900">
              <a:buFont typeface="+mj-lt"/>
              <a:buAutoNum type="alphaLcParenR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B8C76-DEC3-4508-BF83-96882AD10126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467410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5410201" cy="6248400"/>
          </a:xfrm>
        </p:spPr>
        <p:txBody>
          <a:bodyPr anchor="b">
            <a:normAutofit/>
          </a:bodyPr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24600" y="457200"/>
            <a:ext cx="5257799" cy="6019800"/>
          </a:xfrm>
        </p:spPr>
        <p:txBody>
          <a:bodyPr anchor="t">
            <a:normAutofit/>
          </a:bodyPr>
          <a:lstStyle>
            <a:lvl1pPr marL="457200" indent="-457200">
              <a:buFont typeface="+mj-lt"/>
              <a:buAutoNum type="arabicPeriod"/>
              <a:defRPr sz="1800"/>
            </a:lvl1pPr>
            <a:lvl2pPr marL="685800" indent="-457200">
              <a:buFont typeface="+mj-lt"/>
              <a:buAutoNum type="alphaLcPeriod"/>
              <a:defRPr sz="1600"/>
            </a:lvl2pPr>
            <a:lvl3pPr marL="800100" indent="-342900">
              <a:buFont typeface="+mj-lt"/>
              <a:buAutoNum type="romanLcPeriod"/>
              <a:defRPr sz="1400"/>
            </a:lvl3pPr>
            <a:lvl4pPr marL="1028700" indent="-342900">
              <a:buFont typeface="+mj-lt"/>
              <a:buAutoNum type="arabicParenR"/>
              <a:defRPr sz="1400"/>
            </a:lvl4pPr>
            <a:lvl5pPr marL="1257300" indent="-342900">
              <a:buFont typeface="+mj-lt"/>
              <a:buAutoNum type="alphaLcParenR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E3FA-4F20-413C-B6B6-F2D556C9EA67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069886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2" y="457201"/>
            <a:ext cx="3175967" cy="6248399"/>
          </a:xfrm>
        </p:spPr>
        <p:txBody>
          <a:bodyPr anchor="b">
            <a:normAutofit/>
          </a:bodyPr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019553" y="457200"/>
            <a:ext cx="3762702" cy="6019800"/>
          </a:xfrm>
        </p:spPr>
        <p:txBody>
          <a:bodyPr>
            <a:normAutofit/>
          </a:bodyPr>
          <a:lstStyle>
            <a:lvl1pPr marL="457200" indent="-4572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 sz="2000"/>
            </a:lvl1pPr>
            <a:lvl2pPr marL="571500" indent="-3429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  <a:defRPr sz="2000"/>
            </a:lvl2pPr>
            <a:lvl3pPr marL="800100" indent="-342900">
              <a:lnSpc>
                <a:spcPct val="120000"/>
              </a:lnSpc>
              <a:spcBef>
                <a:spcPts val="0"/>
              </a:spcBef>
              <a:buFont typeface="+mj-lt"/>
              <a:buAutoNum type="romanLcPeriod"/>
              <a:defRPr sz="2000"/>
            </a:lvl3pPr>
            <a:lvl4pPr marL="1028700" indent="-342900">
              <a:lnSpc>
                <a:spcPct val="120000"/>
              </a:lnSpc>
              <a:spcBef>
                <a:spcPts val="0"/>
              </a:spcBef>
              <a:buFont typeface="+mj-lt"/>
              <a:buAutoNum type="arabicParenR"/>
              <a:defRPr sz="2000"/>
            </a:lvl4pPr>
            <a:lvl5pPr>
              <a:lnSpc>
                <a:spcPct val="120000"/>
              </a:lnSpc>
              <a:spcBef>
                <a:spcPts val="0"/>
              </a:spcBef>
              <a:buFont typeface="+mj-lt"/>
              <a:buAutoNum type="romanLcPeriod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DD26684C-23E4-F6A1-5A03-70AE7BEA72C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68638" y="0"/>
            <a:ext cx="3566161" cy="6858000"/>
          </a:xfrm>
          <a:custGeom>
            <a:avLst/>
            <a:gdLst>
              <a:gd name="connsiteX0" fmla="*/ 0 w 4565591"/>
              <a:gd name="connsiteY0" fmla="*/ 0 h 6858000"/>
              <a:gd name="connsiteX1" fmla="*/ 4565591 w 4565591"/>
              <a:gd name="connsiteY1" fmla="*/ 0 h 6858000"/>
              <a:gd name="connsiteX2" fmla="*/ 4565591 w 4565591"/>
              <a:gd name="connsiteY2" fmla="*/ 6858000 h 6858000"/>
              <a:gd name="connsiteX3" fmla="*/ 0 w 456559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5591" h="6858000">
                <a:moveTo>
                  <a:pt x="0" y="0"/>
                </a:moveTo>
                <a:lnTo>
                  <a:pt x="4565591" y="0"/>
                </a:lnTo>
                <a:lnTo>
                  <a:pt x="4565591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398" y="533402"/>
            <a:ext cx="762002" cy="457199"/>
          </a:xfrm>
        </p:spPr>
        <p:txBody>
          <a:bodyPr/>
          <a:lstStyle/>
          <a:p>
            <a:fld id="{4F6FCCC6-49D3-4A00-9FFF-BB2E42472228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401" y="3200403"/>
            <a:ext cx="4571997" cy="457199"/>
          </a:xfrm>
        </p:spPr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0" y="5715000"/>
            <a:ext cx="457199" cy="761999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45819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4097" y="457201"/>
            <a:ext cx="4509243" cy="2419989"/>
          </a:xfrm>
        </p:spPr>
        <p:txBody>
          <a:bodyPr anchor="t">
            <a:normAutofit/>
          </a:bodyPr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 flipH="1">
            <a:off x="-148368" y="533402"/>
            <a:ext cx="762002" cy="457199"/>
          </a:xfrm>
        </p:spPr>
        <p:txBody>
          <a:bodyPr/>
          <a:lstStyle>
            <a:lvl1pPr algn="r">
              <a:defRPr/>
            </a:lvl1pPr>
          </a:lstStyle>
          <a:p>
            <a:pPr algn="r"/>
            <a:fld id="{6BAB514B-6EC6-4AD2-BABD-48FED3114FD9}" type="datetime1">
              <a:rPr lang="en-US" smtClean="0"/>
              <a:pPr algn="r"/>
              <a:t>4/30/2026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 flipH="1">
            <a:off x="-2053366" y="3200403"/>
            <a:ext cx="4571997" cy="457199"/>
          </a:xfrm>
        </p:spPr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33" y="5715000"/>
            <a:ext cx="457199" cy="761999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DD26684C-23E4-F6A1-5A03-70AE7BEA72C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57201" y="0"/>
            <a:ext cx="6380512" cy="6858000"/>
          </a:xfrm>
          <a:custGeom>
            <a:avLst/>
            <a:gdLst>
              <a:gd name="connsiteX0" fmla="*/ 0 w 4565591"/>
              <a:gd name="connsiteY0" fmla="*/ 0 h 6858000"/>
              <a:gd name="connsiteX1" fmla="*/ 4565591 w 4565591"/>
              <a:gd name="connsiteY1" fmla="*/ 0 h 6858000"/>
              <a:gd name="connsiteX2" fmla="*/ 4565591 w 4565591"/>
              <a:gd name="connsiteY2" fmla="*/ 6858000 h 6858000"/>
              <a:gd name="connsiteX3" fmla="*/ 0 w 456559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5591" h="6858000">
                <a:moveTo>
                  <a:pt x="0" y="0"/>
                </a:moveTo>
                <a:lnTo>
                  <a:pt x="4565591" y="0"/>
                </a:lnTo>
                <a:lnTo>
                  <a:pt x="4565591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224097" y="3242950"/>
            <a:ext cx="4509244" cy="3234050"/>
          </a:xfrm>
        </p:spPr>
        <p:txBody>
          <a:bodyPr anchor="b">
            <a:normAutofit/>
          </a:bodyPr>
          <a:lstStyle>
            <a:lvl1pPr marL="457200" indent="-4572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 sz="2000"/>
            </a:lvl1pPr>
            <a:lvl2pPr marL="571500" indent="-3429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  <a:defRPr sz="2000"/>
            </a:lvl2pPr>
            <a:lvl3pPr marL="800100" indent="-342900">
              <a:lnSpc>
                <a:spcPct val="120000"/>
              </a:lnSpc>
              <a:spcBef>
                <a:spcPts val="0"/>
              </a:spcBef>
              <a:buFont typeface="+mj-lt"/>
              <a:buAutoNum type="romanLcPeriod"/>
              <a:defRPr sz="2000"/>
            </a:lvl3pPr>
            <a:lvl4pPr marL="1028700" indent="-342900">
              <a:lnSpc>
                <a:spcPct val="120000"/>
              </a:lnSpc>
              <a:spcBef>
                <a:spcPts val="0"/>
              </a:spcBef>
              <a:buFont typeface="+mj-lt"/>
              <a:buAutoNum type="arabicParenR"/>
              <a:defRPr sz="2000"/>
            </a:lvl4pPr>
            <a:lvl5pPr>
              <a:lnSpc>
                <a:spcPct val="120000"/>
              </a:lnSpc>
              <a:spcBef>
                <a:spcPts val="0"/>
              </a:spcBef>
              <a:buFont typeface="+mj-lt"/>
              <a:buAutoNum type="romanLcPeriod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6892588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2" y="457201"/>
            <a:ext cx="3175967" cy="6248399"/>
          </a:xfrm>
        </p:spPr>
        <p:txBody>
          <a:bodyPr anchor="t">
            <a:normAutofit/>
          </a:bodyPr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DD26684C-23E4-F6A1-5A03-70AE7BEA72C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76447" y="0"/>
            <a:ext cx="3566161" cy="6858000"/>
          </a:xfrm>
          <a:custGeom>
            <a:avLst/>
            <a:gdLst>
              <a:gd name="connsiteX0" fmla="*/ 0 w 4565591"/>
              <a:gd name="connsiteY0" fmla="*/ 0 h 6858000"/>
              <a:gd name="connsiteX1" fmla="*/ 4565591 w 4565591"/>
              <a:gd name="connsiteY1" fmla="*/ 0 h 6858000"/>
              <a:gd name="connsiteX2" fmla="*/ 4565591 w 4565591"/>
              <a:gd name="connsiteY2" fmla="*/ 6858000 h 6858000"/>
              <a:gd name="connsiteX3" fmla="*/ 0 w 456559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5591" h="6858000">
                <a:moveTo>
                  <a:pt x="0" y="0"/>
                </a:moveTo>
                <a:lnTo>
                  <a:pt x="4565591" y="0"/>
                </a:lnTo>
                <a:lnTo>
                  <a:pt x="4565591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972098" y="457200"/>
            <a:ext cx="3762702" cy="6019800"/>
          </a:xfrm>
        </p:spPr>
        <p:txBody>
          <a:bodyPr anchor="b">
            <a:normAutofit/>
          </a:bodyPr>
          <a:lstStyle>
            <a:lvl1pPr marL="457200" indent="-4572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 sz="2000"/>
            </a:lvl1pPr>
            <a:lvl2pPr marL="571500" indent="-3429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  <a:defRPr sz="2000"/>
            </a:lvl2pPr>
            <a:lvl3pPr marL="800100" indent="-342900">
              <a:lnSpc>
                <a:spcPct val="120000"/>
              </a:lnSpc>
              <a:spcBef>
                <a:spcPts val="0"/>
              </a:spcBef>
              <a:buFont typeface="+mj-lt"/>
              <a:buAutoNum type="romanLcPeriod"/>
              <a:defRPr sz="2000"/>
            </a:lvl3pPr>
            <a:lvl4pPr marL="1028700" indent="-342900">
              <a:lnSpc>
                <a:spcPct val="120000"/>
              </a:lnSpc>
              <a:spcBef>
                <a:spcPts val="0"/>
              </a:spcBef>
              <a:buFont typeface="+mj-lt"/>
              <a:buAutoNum type="arabicParenR"/>
              <a:defRPr sz="2000"/>
            </a:lvl4pPr>
            <a:lvl5pPr>
              <a:lnSpc>
                <a:spcPct val="120000"/>
              </a:lnSpc>
              <a:spcBef>
                <a:spcPts val="0"/>
              </a:spcBef>
              <a:buFont typeface="+mj-lt"/>
              <a:buAutoNum type="romanLcPeriod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398" y="533402"/>
            <a:ext cx="762002" cy="457199"/>
          </a:xfrm>
        </p:spPr>
        <p:txBody>
          <a:bodyPr/>
          <a:lstStyle/>
          <a:p>
            <a:fld id="{896D7983-37DF-438F-9E06-8D8626DBAEF5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401" y="3200403"/>
            <a:ext cx="4571997" cy="457199"/>
          </a:xfrm>
        </p:spPr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0" y="5715000"/>
            <a:ext cx="457199" cy="761999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23282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xmlns="" id="{D0FE00A3-BFD3-2A2D-5C6D-DD3F0CC59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960" y="481156"/>
            <a:ext cx="4328640" cy="3328844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xmlns="" id="{33992031-CB89-1194-38F1-DDC44C126D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1962" y="4191000"/>
            <a:ext cx="4329113" cy="2286000"/>
          </a:xfrm>
        </p:spPr>
        <p:txBody>
          <a:bodyPr/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4613FAD-F332-45E9-9538-895CFD466685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156775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3005752" cy="297180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0" y="2889260"/>
            <a:ext cx="4905379" cy="3587740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956EB9-7897-42EF-BE95-95D7CEF7B23C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303506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457200"/>
            <a:ext cx="3005752" cy="4271326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62527" y="2129475"/>
            <a:ext cx="6238874" cy="4347525"/>
          </a:xfrm>
        </p:spPr>
        <p:txBody>
          <a:bodyPr anchor="b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2CDA8EC-CA10-4DCF-96BA-72336EE517F8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100657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457200"/>
            <a:ext cx="3005751" cy="5400042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05936" y="1748475"/>
            <a:ext cx="7170367" cy="4728525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3807280-6F24-441B-95FE-DD6B4B3EA0D8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647947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3005752" cy="297180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019552" y="457199"/>
            <a:ext cx="7556751" cy="6019801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FB4A2A5-29C2-4404-B26A-D9962C9315AD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343334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5497" y="457201"/>
            <a:ext cx="5829303" cy="1291274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152395" y="533400"/>
            <a:ext cx="762000" cy="457199"/>
          </a:xfrm>
        </p:spPr>
        <p:txBody>
          <a:bodyPr/>
          <a:lstStyle>
            <a:lvl1pPr algn="r">
              <a:defRPr/>
            </a:lvl1pPr>
          </a:lstStyle>
          <a:p>
            <a:pPr algn="r"/>
            <a:fld id="{B57D6C2C-EAE9-4597-98A9-4D8CFECDCA68}" type="datetime1">
              <a:rPr lang="en-US" smtClean="0"/>
              <a:pPr algn="r"/>
              <a:t>4/30/2026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57398" y="3200400"/>
            <a:ext cx="4572002" cy="457201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0" y="5715000"/>
            <a:ext cx="457200" cy="76200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0F6718FE-EF5C-5023-A98D-91BFEF2C033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7200" y="1"/>
            <a:ext cx="4891710" cy="6858000"/>
          </a:xfrm>
          <a:custGeom>
            <a:avLst/>
            <a:gdLst>
              <a:gd name="connsiteX0" fmla="*/ 0 w 4560454"/>
              <a:gd name="connsiteY0" fmla="*/ 0 h 6858000"/>
              <a:gd name="connsiteX1" fmla="*/ 4560454 w 4560454"/>
              <a:gd name="connsiteY1" fmla="*/ 0 h 6858000"/>
              <a:gd name="connsiteX2" fmla="*/ 4560454 w 4560454"/>
              <a:gd name="connsiteY2" fmla="*/ 6858000 h 6858000"/>
              <a:gd name="connsiteX3" fmla="*/ 0 w 4560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0454" h="6858000">
                <a:moveTo>
                  <a:pt x="0" y="0"/>
                </a:moveTo>
                <a:lnTo>
                  <a:pt x="4560454" y="0"/>
                </a:lnTo>
                <a:lnTo>
                  <a:pt x="4560454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05502" y="2129474"/>
            <a:ext cx="5829298" cy="4347526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4778967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226" y="457199"/>
            <a:ext cx="5809274" cy="1300175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7225" y="2129474"/>
            <a:ext cx="5790984" cy="4347525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1" name="Picture Placeholder 13">
            <a:extLst>
              <a:ext uri="{FF2B5EF4-FFF2-40B4-BE49-F238E27FC236}">
                <a16:creationId xmlns:a16="http://schemas.microsoft.com/office/drawing/2014/main" xmlns="" id="{8C54ADA6-1052-2AF1-E715-B0550F52FCC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837714" y="0"/>
            <a:ext cx="4877061" cy="6858000"/>
          </a:xfrm>
          <a:custGeom>
            <a:avLst/>
            <a:gdLst>
              <a:gd name="connsiteX0" fmla="*/ 0 w 4560454"/>
              <a:gd name="connsiteY0" fmla="*/ 0 h 6858000"/>
              <a:gd name="connsiteX1" fmla="*/ 4560454 w 4560454"/>
              <a:gd name="connsiteY1" fmla="*/ 0 h 6858000"/>
              <a:gd name="connsiteX2" fmla="*/ 4560454 w 4560454"/>
              <a:gd name="connsiteY2" fmla="*/ 6858000 h 6858000"/>
              <a:gd name="connsiteX3" fmla="*/ 0 w 4560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0454" h="6858000">
                <a:moveTo>
                  <a:pt x="0" y="0"/>
                </a:moveTo>
                <a:lnTo>
                  <a:pt x="4560454" y="0"/>
                </a:lnTo>
                <a:lnTo>
                  <a:pt x="4560454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xmlns="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 flipH="1">
            <a:off x="11582398" y="533401"/>
            <a:ext cx="762000" cy="457197"/>
          </a:xfrm>
        </p:spPr>
        <p:txBody>
          <a:bodyPr/>
          <a:lstStyle/>
          <a:p>
            <a:fld id="{C55FAF09-74B3-4DE2-9B53-BE94A6F99D42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xmlns="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9677397" y="3200401"/>
            <a:ext cx="4572000" cy="457199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xmlns="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734800" y="5715000"/>
            <a:ext cx="457199" cy="76200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394843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2526" y="457200"/>
            <a:ext cx="6772273" cy="919173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152398" y="533398"/>
            <a:ext cx="761999" cy="457201"/>
          </a:xfrm>
        </p:spPr>
        <p:txBody>
          <a:bodyPr/>
          <a:lstStyle>
            <a:lvl1pPr algn="r">
              <a:defRPr/>
            </a:lvl1pPr>
          </a:lstStyle>
          <a:p>
            <a:pPr algn="r"/>
            <a:fld id="{B119A40C-A331-4C31-893E-1F24AE2CD9EC}" type="datetime1">
              <a:rPr lang="en-US" smtClean="0"/>
              <a:pPr algn="r"/>
              <a:t>4/30/2026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57397" y="3200401"/>
            <a:ext cx="4572004" cy="457199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" y="5715000"/>
            <a:ext cx="457198" cy="761999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7199" y="1"/>
            <a:ext cx="394873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7" y="1757372"/>
            <a:ext cx="6772272" cy="4719628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0463293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466" y="457200"/>
            <a:ext cx="6760011" cy="931673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9466" y="1748474"/>
            <a:ext cx="6760011" cy="4728526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1" name="Picture Placeholder 10">
            <a:extLst>
              <a:ext uri="{FF2B5EF4-FFF2-40B4-BE49-F238E27FC236}">
                <a16:creationId xmlns:a16="http://schemas.microsoft.com/office/drawing/2014/main" xmlns="" id="{57612001-C719-7740-BD34-22836F090C6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795212" y="0"/>
            <a:ext cx="392732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1582397" y="533402"/>
            <a:ext cx="762002" cy="457199"/>
          </a:xfrm>
        </p:spPr>
        <p:txBody>
          <a:bodyPr/>
          <a:lstStyle/>
          <a:p>
            <a:fld id="{2A825E37-7116-463D-A94C-9DD1CFD1B3E6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9677401" y="3200403"/>
            <a:ext cx="4571995" cy="457198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734800" y="5715000"/>
            <a:ext cx="457200" cy="76200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504851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3095" y="457201"/>
            <a:ext cx="4891705" cy="1291274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152399" y="533400"/>
            <a:ext cx="762000" cy="457200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  <a:effectLst/>
              </a:defRPr>
            </a:lvl1pPr>
          </a:lstStyle>
          <a:p>
            <a:pPr algn="r"/>
            <a:fld id="{B689B9F6-60CA-4432-956D-34059F071AE2}" type="datetime1">
              <a:rPr lang="en-US" smtClean="0"/>
              <a:pPr algn="r"/>
              <a:t>4/30/2026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57401" y="3200401"/>
            <a:ext cx="4572003" cy="457200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5715000"/>
            <a:ext cx="457200" cy="761999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7200" y="0"/>
            <a:ext cx="5829303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843095" y="2129475"/>
            <a:ext cx="4891704" cy="4347525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6681713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4891707" cy="1291275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199" y="2129475"/>
            <a:ext cx="4891707" cy="4347525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2" name="Picture Placeholder 10">
            <a:extLst>
              <a:ext uri="{FF2B5EF4-FFF2-40B4-BE49-F238E27FC236}">
                <a16:creationId xmlns:a16="http://schemas.microsoft.com/office/drawing/2014/main" xmlns="" id="{1E110F8F-6B01-934D-4DD9-5938C9BCF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05501" y="0"/>
            <a:ext cx="582929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396" y="533402"/>
            <a:ext cx="762002" cy="457199"/>
          </a:xfrm>
        </p:spPr>
        <p:txBody>
          <a:bodyPr/>
          <a:lstStyle/>
          <a:p>
            <a:fld id="{34046E7B-AF95-4BD7-A8B8-F1DE28BB0270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400" y="3200402"/>
            <a:ext cx="4571999" cy="457202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1" y="5715000"/>
            <a:ext cx="457198" cy="7620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531583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2452" y="457200"/>
            <a:ext cx="3562347" cy="1672275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152394" y="533400"/>
            <a:ext cx="762000" cy="457199"/>
          </a:xfrm>
        </p:spPr>
        <p:txBody>
          <a:bodyPr/>
          <a:lstStyle>
            <a:lvl1pPr algn="r">
              <a:defRPr/>
            </a:lvl1pPr>
          </a:lstStyle>
          <a:p>
            <a:pPr algn="r"/>
            <a:fld id="{BBE3936B-4467-468E-8056-BED04C7B99E9}" type="datetime1">
              <a:rPr lang="en-US" smtClean="0"/>
              <a:pPr algn="r"/>
              <a:t>4/30/2026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57399" y="3200400"/>
            <a:ext cx="4572000" cy="457200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" y="5715000"/>
            <a:ext cx="457200" cy="76200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7200" y="0"/>
            <a:ext cx="732498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72453" y="2496190"/>
            <a:ext cx="3562347" cy="3980810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42540503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3562347" cy="1665933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200" y="2495234"/>
            <a:ext cx="3562347" cy="3981766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1" name="Picture Placeholder 10">
            <a:extLst>
              <a:ext uri="{FF2B5EF4-FFF2-40B4-BE49-F238E27FC236}">
                <a16:creationId xmlns:a16="http://schemas.microsoft.com/office/drawing/2014/main" xmlns="" id="{00B15051-8E91-B317-0114-A43F9C6DF6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405931" y="0"/>
            <a:ext cx="732498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1582398" y="533401"/>
            <a:ext cx="762002" cy="457201"/>
          </a:xfrm>
        </p:spPr>
        <p:txBody>
          <a:bodyPr/>
          <a:lstStyle/>
          <a:p>
            <a:fld id="{10145D58-2391-488D-BF4E-FF07BAD5085B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9677398" y="3200403"/>
            <a:ext cx="4572000" cy="457199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734800" y="5715000"/>
            <a:ext cx="457200" cy="761999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672786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>
            <a:extLst>
              <a:ext uri="{FF2B5EF4-FFF2-40B4-BE49-F238E27FC236}">
                <a16:creationId xmlns:a16="http://schemas.microsoft.com/office/drawing/2014/main" xmlns="" id="{EA2FB61C-6869-B5CA-E4BB-433A18DF4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9045" y="457202"/>
            <a:ext cx="3005755" cy="2419987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152400" y="533400"/>
            <a:ext cx="762000" cy="457200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  <a:effectLst/>
              </a:defRPr>
            </a:lvl1pPr>
          </a:lstStyle>
          <a:p>
            <a:pPr algn="r"/>
            <a:fld id="{8FDAFBEF-44A3-413C-A3B3-6EAD5C6C8E80}" type="datetime1">
              <a:rPr lang="en-US" smtClean="0"/>
              <a:pPr algn="r"/>
              <a:t>4/30/2026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57398" y="3200401"/>
            <a:ext cx="4572003" cy="457199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5715000"/>
            <a:ext cx="457200" cy="761999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9" name="Picture Placeholder 9">
            <a:extLst>
              <a:ext uri="{FF2B5EF4-FFF2-40B4-BE49-F238E27FC236}">
                <a16:creationId xmlns:a16="http://schemas.microsoft.com/office/drawing/2014/main" xmlns="" id="{01F259E7-1DC4-EDC1-6EAC-83122DDAB9C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73155" y="7088"/>
            <a:ext cx="7699295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734684" y="3242950"/>
            <a:ext cx="3000116" cy="3234049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30038786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1"/>
            <a:ext cx="3005759" cy="2419989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200" y="3429000"/>
            <a:ext cx="3005759" cy="3047999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019552" y="0"/>
            <a:ext cx="7715248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399" y="533402"/>
            <a:ext cx="761999" cy="4572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DBBE2458-01C5-491F-86A3-F6E212A08BF3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400" y="3200401"/>
            <a:ext cx="4571996" cy="457199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0" y="5714999"/>
            <a:ext cx="457200" cy="762001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728511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09526"/>
            <a:ext cx="3562347" cy="1291274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1734795" cy="4728526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05931" y="5109526"/>
            <a:ext cx="7176470" cy="136747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971A-3D0C-47BD-B2E1-6702BC43648A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068894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4353867"/>
            <a:ext cx="2619372" cy="2046933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1734795" cy="397286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462956" y="4362766"/>
            <a:ext cx="8119444" cy="211423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B1C-4594-4756-90B6-BAC91202EC84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403822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457201"/>
            <a:ext cx="2619372" cy="2114234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5" name="Content Placeholder 7">
            <a:extLst>
              <a:ext uri="{FF2B5EF4-FFF2-40B4-BE49-F238E27FC236}">
                <a16:creationId xmlns:a16="http://schemas.microsoft.com/office/drawing/2014/main" xmlns="" id="{BC6CD26D-0AE8-4E23-7BEB-EB0195879850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462956" y="457201"/>
            <a:ext cx="8119444" cy="211423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xmlns="" id="{A809104E-E345-FE14-BDCD-16445C8FD05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2885133"/>
            <a:ext cx="11734795" cy="397286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396" y="533402"/>
            <a:ext cx="762002" cy="457199"/>
          </a:xfrm>
        </p:spPr>
        <p:txBody>
          <a:bodyPr/>
          <a:lstStyle/>
          <a:p>
            <a:fld id="{94127D82-630B-49E3-A9ED-BC018EC5F8E7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398" y="3200402"/>
            <a:ext cx="4571999" cy="457199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0" y="5715000"/>
            <a:ext cx="457200" cy="76200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3269458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orient="horz" pos="4320" userDrawn="1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2619377" cy="609600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462962" y="457200"/>
            <a:ext cx="3380134" cy="6019800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xmlns="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224097" y="1"/>
            <a:ext cx="4510703" cy="6858000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>
              <a:buNone/>
              <a:defRPr lang="en-US" dirty="0"/>
            </a:lvl1pPr>
          </a:lstStyle>
          <a:p>
            <a:pPr marL="228600" lvl="0" indent="-228600"/>
            <a:r>
              <a:rPr lang="en-US" dirty="0"/>
              <a:t>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1582397" y="533403"/>
            <a:ext cx="762004" cy="457198"/>
          </a:xfrm>
        </p:spPr>
        <p:txBody>
          <a:bodyPr/>
          <a:lstStyle/>
          <a:p>
            <a:fld id="{2412FE65-DE44-4BA6-B9D8-CDCB8C4FF811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9677398" y="3200403"/>
            <a:ext cx="4571996" cy="457197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734800" y="5715000"/>
            <a:ext cx="457199" cy="76200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69652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457200"/>
            <a:ext cx="2232991" cy="609600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076576" y="457200"/>
            <a:ext cx="2823539" cy="6019800"/>
          </a:xfrm>
        </p:spPr>
        <p:txBody>
          <a:bodyPr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xmlns="" id="{71A5194B-746E-D0FD-A7D1-71D10560BCC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286500" y="0"/>
            <a:ext cx="5448299" cy="6857999"/>
          </a:xfrm>
          <a:custGeom>
            <a:avLst/>
            <a:gdLst>
              <a:gd name="connsiteX0" fmla="*/ 0 w 5560101"/>
              <a:gd name="connsiteY0" fmla="*/ 0 h 4074407"/>
              <a:gd name="connsiteX1" fmla="*/ 5560101 w 5560101"/>
              <a:gd name="connsiteY1" fmla="*/ 0 h 4074407"/>
              <a:gd name="connsiteX2" fmla="*/ 5560101 w 5560101"/>
              <a:gd name="connsiteY2" fmla="*/ 4074407 h 4074407"/>
              <a:gd name="connsiteX3" fmla="*/ 0 w 5560101"/>
              <a:gd name="connsiteY3" fmla="*/ 4074407 h 4074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60101" h="4074407">
                <a:moveTo>
                  <a:pt x="0" y="0"/>
                </a:moveTo>
                <a:lnTo>
                  <a:pt x="5560101" y="0"/>
                </a:lnTo>
                <a:lnTo>
                  <a:pt x="5560101" y="4074407"/>
                </a:lnTo>
                <a:lnTo>
                  <a:pt x="0" y="4074407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>
              <a:buNone/>
              <a:defRPr lang="en-US" dirty="0"/>
            </a:lvl1pPr>
          </a:lstStyle>
          <a:p>
            <a:pPr marL="228600" lvl="0" indent="-228600"/>
            <a:r>
              <a:rPr lang="en-US" dirty="0"/>
              <a:t>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1582396" y="533402"/>
            <a:ext cx="762002" cy="457199"/>
          </a:xfrm>
        </p:spPr>
        <p:txBody>
          <a:bodyPr/>
          <a:lstStyle/>
          <a:p>
            <a:fld id="{12933D13-B691-4DC6-9E87-A75F55D1CB33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9677399" y="3200403"/>
            <a:ext cx="4571998" cy="457196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734800" y="5715000"/>
            <a:ext cx="457199" cy="76200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089929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5410200"/>
            <a:ext cx="11100770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152397" y="533398"/>
            <a:ext cx="761998" cy="457201"/>
          </a:xfrm>
        </p:spPr>
        <p:txBody>
          <a:bodyPr/>
          <a:lstStyle>
            <a:lvl1pPr algn="r">
              <a:defRPr/>
            </a:lvl1pPr>
          </a:lstStyle>
          <a:p>
            <a:pPr algn="r"/>
            <a:fld id="{C1347183-5FF7-4612-A0F6-E459199CFB10}" type="datetime1">
              <a:rPr lang="en-US" smtClean="0"/>
              <a:pPr algn="r"/>
              <a:t>4/30/2026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57403" y="3200399"/>
            <a:ext cx="4572005" cy="457202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-1" y="5715001"/>
            <a:ext cx="457201" cy="761999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xmlns="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7200" y="0"/>
            <a:ext cx="6385895" cy="5109526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>
              <a:buNone/>
              <a:defRPr lang="en-US" dirty="0"/>
            </a:lvl1pPr>
          </a:lstStyle>
          <a:p>
            <a:pPr marL="228600" lvl="0" indent="-228600"/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24097" y="457200"/>
            <a:ext cx="4510703" cy="4648200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1136547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1"/>
            <a:ext cx="5442916" cy="1672274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 flipH="1">
            <a:off x="-152172" y="533404"/>
            <a:ext cx="762002" cy="457193"/>
          </a:xfrm>
        </p:spPr>
        <p:txBody>
          <a:bodyPr/>
          <a:lstStyle>
            <a:lvl1pPr algn="r">
              <a:defRPr/>
            </a:lvl1pPr>
          </a:lstStyle>
          <a:p>
            <a:pPr algn="r"/>
            <a:fld id="{B3889182-5C92-4C57-9BF7-D7978B904993}" type="datetime1">
              <a:rPr lang="en-US" smtClean="0"/>
              <a:pPr algn="r"/>
              <a:t>4/30/2026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 flipH="1">
            <a:off x="-2057399" y="3200402"/>
            <a:ext cx="4571995" cy="457202"/>
          </a:xfrm>
        </p:spPr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5714997"/>
            <a:ext cx="457202" cy="762003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1" name="Picture Placeholder 6">
            <a:extLst>
              <a:ext uri="{FF2B5EF4-FFF2-40B4-BE49-F238E27FC236}">
                <a16:creationId xmlns:a16="http://schemas.microsoft.com/office/drawing/2014/main" xmlns="" id="{34458BE8-D91D-24A7-5014-D17BF6635F3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57199" y="2513161"/>
            <a:ext cx="5442917" cy="434483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86500" y="457200"/>
            <a:ext cx="5448300" cy="6019800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5283489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457200"/>
            <a:ext cx="4505327" cy="1672275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 flipH="1" flipV="1">
            <a:off x="-152146" y="533405"/>
            <a:ext cx="762002" cy="457191"/>
          </a:xfrm>
        </p:spPr>
        <p:txBody>
          <a:bodyPr/>
          <a:lstStyle>
            <a:lvl1pPr algn="r">
              <a:defRPr/>
            </a:lvl1pPr>
          </a:lstStyle>
          <a:p>
            <a:pPr algn="r"/>
            <a:fld id="{F47930C6-3E78-4CF6-9617-620D4BF120C5}" type="datetime1">
              <a:rPr lang="en-US" smtClean="0"/>
              <a:pPr algn="r"/>
              <a:t>4/30/2026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 flipH="1" flipV="1">
            <a:off x="-2057397" y="3200402"/>
            <a:ext cx="4571995" cy="457202"/>
          </a:xfrm>
        </p:spPr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9" y="5714997"/>
            <a:ext cx="457200" cy="762003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0" name="Picture Placeholder 6">
            <a:extLst>
              <a:ext uri="{FF2B5EF4-FFF2-40B4-BE49-F238E27FC236}">
                <a16:creationId xmlns:a16="http://schemas.microsoft.com/office/drawing/2014/main" xmlns="" id="{88D281BD-E96B-68D7-3078-541E36A5F9E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57199" y="2513161"/>
            <a:ext cx="4505327" cy="434483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8910" y="457200"/>
            <a:ext cx="6385890" cy="6019800"/>
          </a:xfrm>
        </p:spPr>
        <p:txBody>
          <a:bodyPr anchor="b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312679392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xmlns="" id="{3DA4A2D9-091E-6EC3-1F9A-ED6D30A69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6070" y="4728527"/>
            <a:ext cx="3796330" cy="1748474"/>
          </a:xfrm>
        </p:spPr>
        <p:txBody>
          <a:bodyPr anchor="b"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03C4E97-AC7D-265A-7CCC-CCE12055556D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62FDE800-5AE1-5CAB-B2CF-64E58E871B1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57200" y="457200"/>
            <a:ext cx="11125200" cy="3904611"/>
          </a:xfrm>
        </p:spPr>
        <p:txBody>
          <a:bodyPr anchor="t"/>
          <a:lstStyle>
            <a:lvl1pPr marL="0" indent="0">
              <a:lnSpc>
                <a:spcPct val="80000"/>
              </a:lnSpc>
              <a:buNone/>
              <a:defRPr sz="335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1462142-CED8-436D-BD69-3623BF75F496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>
                <a:solidFill>
                  <a:schemeClr val="bg2"/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89516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xmlns="" id="{BA3848A9-59B7-BF7C-4733-C1AD7628F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0"/>
            <a:ext cx="4505326" cy="1905000"/>
          </a:xfrm>
        </p:spPr>
        <p:txBody>
          <a:bodyPr anchor="b"/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11">
            <a:extLst>
              <a:ext uri="{FF2B5EF4-FFF2-40B4-BE49-F238E27FC236}">
                <a16:creationId xmlns:a16="http://schemas.microsoft.com/office/drawing/2014/main" xmlns="" id="{F4042002-90CA-C658-D2F1-5AB5AA2EBA5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57200" y="457199"/>
            <a:ext cx="11125200" cy="3904611"/>
          </a:xfrm>
        </p:spPr>
        <p:txBody>
          <a:bodyPr anchor="t"/>
          <a:lstStyle>
            <a:lvl1pPr marL="0" indent="0">
              <a:lnSpc>
                <a:spcPct val="80000"/>
              </a:lnSpc>
              <a:buNone/>
              <a:defRPr sz="335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41CFA77-BE64-4FE1-90AF-318F1E651DF5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3207808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xmlns="" id="{00F46871-BF37-0A27-0550-C33CB880A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0048" y="457201"/>
            <a:ext cx="2472352" cy="6019800"/>
          </a:xfrm>
        </p:spPr>
        <p:txBody>
          <a:bodyPr anchor="b"/>
          <a:lstStyle>
            <a:lvl1pPr>
              <a:lnSpc>
                <a:spcPct val="110000"/>
              </a:lnSpc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11">
            <a:extLst>
              <a:ext uri="{FF2B5EF4-FFF2-40B4-BE49-F238E27FC236}">
                <a16:creationId xmlns:a16="http://schemas.microsoft.com/office/drawing/2014/main" xmlns="" id="{DFF99825-BB88-3137-DD85-89DDB5E62CD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52400" y="457201"/>
            <a:ext cx="8576645" cy="7010399"/>
          </a:xfrm>
        </p:spPr>
        <p:txBody>
          <a:bodyPr anchor="b"/>
          <a:lstStyle>
            <a:lvl1pPr marL="0" indent="0">
              <a:lnSpc>
                <a:spcPct val="80000"/>
              </a:lnSpc>
              <a:buNone/>
              <a:defRPr sz="335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132D-6A70-439C-82C8-70853BB4DA7B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670121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4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1651821-BD0D-933D-AFFC-FE3303C1E266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C41A375D-E4F8-D0EB-7481-7A74D1A45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5428" y="457201"/>
            <a:ext cx="2442536" cy="6019800"/>
          </a:xfrm>
        </p:spPr>
        <p:txBody>
          <a:bodyPr anchor="b"/>
          <a:lstStyle>
            <a:lvl1pPr>
              <a:lnSpc>
                <a:spcPct val="110000"/>
              </a:lnSpc>
              <a:defRPr sz="18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11">
            <a:extLst>
              <a:ext uri="{FF2B5EF4-FFF2-40B4-BE49-F238E27FC236}">
                <a16:creationId xmlns:a16="http://schemas.microsoft.com/office/drawing/2014/main" xmlns="" id="{F9D8BC3B-8C9B-29AD-679B-4E0DC4F0903C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52400" y="457201"/>
            <a:ext cx="8576644" cy="7010400"/>
          </a:xfrm>
        </p:spPr>
        <p:txBody>
          <a:bodyPr anchor="b"/>
          <a:lstStyle>
            <a:lvl1pPr marL="0" indent="0">
              <a:lnSpc>
                <a:spcPct val="80000"/>
              </a:lnSpc>
              <a:buNone/>
              <a:defRPr sz="335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7A5263C-2904-4660-99C6-B502EB3CADCC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bg2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558461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4F61F0C-3CF5-7CEE-0C91-5A904083AA7F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7200" y="457199"/>
            <a:ext cx="8658220" cy="6248401"/>
          </a:xfrm>
        </p:spPr>
        <p:txBody>
          <a:bodyPr anchor="t">
            <a:norm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bg2"/>
                </a:solidFill>
              </a:defRPr>
            </a:lvl1pPr>
            <a:lvl2pPr marL="2286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bg2"/>
                </a:solidFill>
              </a:defRPr>
            </a:lvl2pPr>
            <a:lvl3pPr marL="4572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bg2"/>
                </a:solidFill>
              </a:defRPr>
            </a:lvl3pPr>
            <a:lvl4pPr marL="6858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bg2"/>
                </a:solidFill>
              </a:defRPr>
            </a:lvl4pPr>
            <a:lvl5pPr marL="9144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DCA7AC3-96BC-4DF9-AB25-131250ABBA20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2524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bg>
      <p:bgPr>
        <a:solidFill>
          <a:schemeClr val="accent4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CE93F89-D058-2C1E-62AB-72CDEF60437C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7200" y="457199"/>
            <a:ext cx="8658220" cy="6172201"/>
          </a:xfrm>
        </p:spPr>
        <p:txBody>
          <a:bodyPr anchor="b">
            <a:norm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1pPr>
            <a:lvl2pPr marL="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2pPr>
            <a:lvl3pPr marL="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3pPr>
            <a:lvl4pPr marL="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4pPr>
            <a:lvl5pPr marL="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782ED-EBAD-46A2-90F7-BFCACB4B78E1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902517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5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D64BF352-C358-0031-4334-AC75A68739CA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122" y="-1143000"/>
            <a:ext cx="10652760" cy="914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462961" y="457199"/>
            <a:ext cx="8095003" cy="5943601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lang="en-US" sz="6000" b="0" cap="all" baseline="0" dirty="0">
                <a:solidFill>
                  <a:schemeClr val="bg2"/>
                </a:solidFill>
              </a:defRPr>
            </a:lvl1pPr>
            <a:lvl2pPr marL="228600" indent="0">
              <a:lnSpc>
                <a:spcPct val="80000"/>
              </a:lnSpc>
              <a:spcBef>
                <a:spcPts val="0"/>
              </a:spcBef>
              <a:buNone/>
              <a:defRPr lang="en-US" sz="6000" b="0" cap="all" baseline="0" dirty="0">
                <a:solidFill>
                  <a:schemeClr val="bg2"/>
                </a:solidFill>
              </a:defRPr>
            </a:lvl2pPr>
            <a:lvl3pPr marL="457200" indent="0">
              <a:lnSpc>
                <a:spcPct val="80000"/>
              </a:lnSpc>
              <a:spcBef>
                <a:spcPts val="0"/>
              </a:spcBef>
              <a:buNone/>
              <a:defRPr lang="en-US" sz="6000" b="0" cap="all" baseline="0" dirty="0">
                <a:solidFill>
                  <a:schemeClr val="bg2"/>
                </a:solidFill>
              </a:defRPr>
            </a:lvl3pPr>
            <a:lvl4pPr marL="685800" indent="0">
              <a:lnSpc>
                <a:spcPct val="80000"/>
              </a:lnSpc>
              <a:spcBef>
                <a:spcPts val="0"/>
              </a:spcBef>
              <a:buNone/>
              <a:defRPr lang="en-US" sz="6000" b="0" cap="all" baseline="0" dirty="0">
                <a:solidFill>
                  <a:schemeClr val="bg2"/>
                </a:solidFill>
              </a:defRPr>
            </a:lvl4pPr>
            <a:lvl5pPr marL="914400" indent="0">
              <a:lnSpc>
                <a:spcPct val="80000"/>
              </a:lnSpc>
              <a:spcBef>
                <a:spcPts val="0"/>
              </a:spcBef>
              <a:buNone/>
              <a:defRPr lang="en-US" sz="6000" b="0" cap="all" baseline="0" dirty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2D72D37-6C18-40F4-93E7-BBBE4CDCDAA1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bg2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07421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E3355375-6666-71FB-7C71-56C12B3EB703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7200" y="457200"/>
            <a:ext cx="11125200" cy="6263639"/>
          </a:xfrm>
        </p:spPr>
        <p:txBody>
          <a:bodyPr anchor="t">
            <a:norm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6000" b="0" cap="all" baseline="0"/>
            </a:lvl1pPr>
            <a:lvl2pPr marL="2286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/>
            </a:lvl2pPr>
            <a:lvl3pPr marL="4572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/>
            </a:lvl3pPr>
            <a:lvl4pPr marL="6858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/>
            </a:lvl4pPr>
            <a:lvl5pPr marL="9144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400" y="533401"/>
            <a:ext cx="761999" cy="457201"/>
          </a:xfrm>
        </p:spPr>
        <p:txBody>
          <a:bodyPr/>
          <a:lstStyle/>
          <a:p>
            <a:fld id="{27DBA6A8-8222-4010-9B59-BD693014C040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677397" y="3200401"/>
            <a:ext cx="4571999" cy="457199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800" y="5715000"/>
            <a:ext cx="457200" cy="762000"/>
          </a:xfrm>
        </p:spPr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480423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4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ED44AB8-D7E9-2501-01E0-D3A18D06CF64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3F6E1CB6-4A50-1364-430B-EF249B6D00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57200" y="457199"/>
            <a:ext cx="11125200" cy="6172201"/>
          </a:xfrm>
        </p:spPr>
        <p:txBody>
          <a:bodyPr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1pPr>
            <a:lvl2pPr marL="2286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2pPr>
            <a:lvl3pPr marL="4572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3pPr>
            <a:lvl4pPr marL="6858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4pPr>
            <a:lvl5pPr marL="914400" indent="0">
              <a:lnSpc>
                <a:spcPct val="80000"/>
              </a:lnSpc>
              <a:spcBef>
                <a:spcPts val="0"/>
              </a:spcBef>
              <a:buNone/>
              <a:defRPr sz="6000" b="0" cap="all"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5D84-3F4D-4A63-9788-7B8962DE602B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687675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875BA0C1-BFC6-5778-9FC9-66D54ABF20C4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857240"/>
            <a:ext cx="10241280" cy="619760"/>
          </a:xfrm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sz="2000" b="0" i="0" spc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7200" y="457199"/>
            <a:ext cx="10157789" cy="5018085"/>
          </a:xfrm>
        </p:spPr>
        <p:txBody>
          <a:bodyPr anchor="b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6000" b="0" i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A303-1ACC-427D-8AFE-77FF8F1FED7F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9861075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xmlns="" id="{743C86D5-9602-AA62-5E69-BC41C52C65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62952" y="5857240"/>
            <a:ext cx="8119437" cy="619760"/>
          </a:xfrm>
        </p:spPr>
        <p:txBody>
          <a:bodyPr anchor="b"/>
          <a:lstStyle>
            <a:lvl1pPr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9D64B8A8-6787-D1C3-659A-CD2280354A5C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Content Placeholder 6">
            <a:extLst>
              <a:ext uri="{FF2B5EF4-FFF2-40B4-BE49-F238E27FC236}">
                <a16:creationId xmlns:a16="http://schemas.microsoft.com/office/drawing/2014/main" xmlns="" id="{A86B119E-99D0-99D8-0A4E-A258F3B6BFF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462961" y="457200"/>
            <a:ext cx="8119437" cy="5257797"/>
          </a:xfrm>
        </p:spPr>
        <p:txBody>
          <a:bodyPr anchor="t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6000" b="0" i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674520D-DCF2-41F4-BB35-B9E3DEB76F62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bg2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017727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3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38DE62F-76E8-58F8-B265-1949D774BA73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xmlns="" id="{1FA45838-21FB-B4EC-9D2D-65881959E2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10045" y="3429001"/>
            <a:ext cx="2472354" cy="30480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7200" y="457199"/>
            <a:ext cx="8271845" cy="5943601"/>
          </a:xfrm>
        </p:spPr>
        <p:txBody>
          <a:bodyPr anchor="t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6000" b="0" i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5A008-CC69-4BE6-9DCF-5E5E40858D63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4369424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4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38DE62F-76E8-58F8-B265-1949D774BA73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xmlns="" id="{E2C2FE09-B5A9-4FA4-208B-652F3CBBB8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67074" y="3429001"/>
            <a:ext cx="2834304" cy="30480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7201" y="457199"/>
            <a:ext cx="7328870" cy="6172201"/>
          </a:xfrm>
        </p:spPr>
        <p:txBody>
          <a:bodyPr anchor="b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6000" b="0" i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85DB8-AE74-402F-A567-410E29AD9B64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1564177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11125200" cy="1113476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627D5A5-84C3-7EDE-A8EB-2DE057DE46A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57200" y="1748474"/>
            <a:ext cx="5442920" cy="4728526"/>
          </a:xfrm>
        </p:spPr>
        <p:txBody>
          <a:bodyPr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xmlns="" id="{D54150AE-A7C6-D328-35D7-F5B840930E3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91886" y="1748476"/>
            <a:ext cx="5290514" cy="4728524"/>
          </a:xfrm>
        </p:spPr>
        <p:txBody>
          <a:bodyPr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BF2E-7B1B-4FF5-A2FF-8B4DDEC451F9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6194842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11125200" cy="924560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09237"/>
            <a:ext cx="5448302" cy="492761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776AAF7-C632-FCD0-6A60-E0EA4A52F2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57200" y="2129475"/>
            <a:ext cx="5454338" cy="4347525"/>
          </a:xfrm>
        </p:spPr>
        <p:txBody>
          <a:bodyPr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97922" y="1509237"/>
            <a:ext cx="5284478" cy="492761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CD998360-6973-27D8-8B08-ACAE10572B3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91886" y="2129475"/>
            <a:ext cx="5290514" cy="4347525"/>
          </a:xfrm>
        </p:spPr>
        <p:txBody>
          <a:bodyPr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14FF2-DDCD-4858-B747-1EECCB1D9E97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4951597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11119104" cy="1300173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86117-7DEB-4D3C-B7E7-B8D5D0576504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923774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F160-7F17-4586-83B2-02998114D973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410063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3562352" cy="203899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2877190"/>
            <a:ext cx="3562352" cy="3599810"/>
          </a:xfrm>
        </p:spPr>
        <p:txBody>
          <a:bodyPr anchor="b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5936" y="457199"/>
            <a:ext cx="7169030" cy="6019801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80F9B-7E7F-4483-963B-F3E41321832D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0727801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877189"/>
            <a:ext cx="3562352" cy="3676011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457201"/>
            <a:ext cx="3562352" cy="2038990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405927" y="0"/>
            <a:ext cx="7328873" cy="6858000"/>
          </a:xfrm>
          <a:blipFill dpi="0" rotWithShape="1">
            <a:blip r:embed="rId2">
              <a:alphaModFix amt="60621"/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  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4C175-3206-45DF-AF32-8346DED476A6}" type="datetime1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1259303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B3376CB0-0BE7-E0CA-2D99-746DE428CFDC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199"/>
            <a:ext cx="10744200" cy="2286001"/>
          </a:xfrm>
        </p:spPr>
        <p:txBody>
          <a:bodyPr anchor="t">
            <a:normAutofit/>
          </a:bodyPr>
          <a:lstStyle>
            <a:lvl1pPr>
              <a:defRPr sz="80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7201" y="3124200"/>
            <a:ext cx="10747266" cy="3352800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 marL="228600" indent="0">
              <a:buNone/>
              <a:defRPr>
                <a:solidFill>
                  <a:schemeClr val="tx2"/>
                </a:solidFill>
              </a:defRPr>
            </a:lvl2pPr>
            <a:lvl3pPr marL="457200" indent="0">
              <a:buNone/>
              <a:defRPr>
                <a:solidFill>
                  <a:schemeClr val="tx2"/>
                </a:solidFill>
              </a:defRPr>
            </a:lvl3pPr>
            <a:lvl4pPr marL="685800" indent="0">
              <a:buNone/>
              <a:defRPr>
                <a:solidFill>
                  <a:schemeClr val="tx2"/>
                </a:solidFill>
              </a:defRPr>
            </a:lvl4pPr>
            <a:lvl5pPr marL="91440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CC8E9B0-D62A-480C-9588-DEAA1537D1DB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049989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2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287C6DC-37E0-3E84-BAD6-4A9F19AC6D07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457200"/>
            <a:ext cx="8271844" cy="2971800"/>
          </a:xfrm>
        </p:spPr>
        <p:txBody>
          <a:bodyPr anchor="t">
            <a:noAutofit/>
          </a:bodyPr>
          <a:lstStyle>
            <a:lvl1pPr>
              <a:defRPr sz="80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201" y="3810000"/>
            <a:ext cx="8271844" cy="2667000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228600" indent="0">
              <a:buNone/>
              <a:defRPr sz="1600">
                <a:solidFill>
                  <a:schemeClr val="tx2"/>
                </a:solidFill>
              </a:defRPr>
            </a:lvl2pPr>
            <a:lvl3pPr marL="457200" indent="0">
              <a:buNone/>
              <a:defRPr sz="1400">
                <a:solidFill>
                  <a:schemeClr val="tx2"/>
                </a:solidFill>
              </a:defRPr>
            </a:lvl3pPr>
            <a:lvl4pPr marL="685800" indent="0">
              <a:buNone/>
              <a:defRPr sz="1400">
                <a:solidFill>
                  <a:schemeClr val="tx2"/>
                </a:solidFill>
              </a:defRPr>
            </a:lvl4pPr>
            <a:lvl5pPr marL="914400" indent="0">
              <a:buNone/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7BCD33-0C81-42C0-9D8F-EA5062A18B91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255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3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287C6DC-37E0-3E84-BAD6-4A9F19AC6D07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457200"/>
            <a:ext cx="6385894" cy="2971800"/>
          </a:xfrm>
        </p:spPr>
        <p:txBody>
          <a:bodyPr anchor="t">
            <a:noAutofit/>
          </a:bodyPr>
          <a:lstStyle>
            <a:lvl1pPr>
              <a:defRPr sz="80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05936" y="3810000"/>
            <a:ext cx="7176463" cy="2667000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228600" indent="0">
              <a:buNone/>
              <a:defRPr sz="1600">
                <a:solidFill>
                  <a:schemeClr val="tx2"/>
                </a:solidFill>
              </a:defRPr>
            </a:lvl2pPr>
            <a:lvl3pPr marL="457200" indent="0">
              <a:buNone/>
              <a:defRPr sz="1400">
                <a:solidFill>
                  <a:schemeClr val="tx2"/>
                </a:solidFill>
              </a:defRPr>
            </a:lvl3pPr>
            <a:lvl4pPr marL="685800" indent="0">
              <a:buNone/>
              <a:defRPr sz="1400">
                <a:solidFill>
                  <a:schemeClr val="tx2"/>
                </a:solidFill>
              </a:defRPr>
            </a:lvl4pPr>
            <a:lvl5pPr marL="914400" indent="0">
              <a:buNone/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3850A5-FF68-4473-925A-52EC9FD63238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96285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4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287C6DC-37E0-3E84-BAD6-4A9F19AC6D07}"/>
              </a:ext>
            </a:extLst>
          </p:cNvPr>
          <p:cNvSpPr/>
          <p:nvPr userDrawn="1"/>
        </p:nvSpPr>
        <p:spPr>
          <a:xfrm>
            <a:off x="11734800" y="0"/>
            <a:ext cx="4572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3429000"/>
            <a:ext cx="6385894" cy="3276600"/>
          </a:xfrm>
        </p:spPr>
        <p:txBody>
          <a:bodyPr anchor="b">
            <a:noAutofit/>
          </a:bodyPr>
          <a:lstStyle>
            <a:lvl1pPr>
              <a:defRPr sz="80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05936" y="457199"/>
            <a:ext cx="7176463" cy="26670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228600" indent="0">
              <a:buNone/>
              <a:defRPr sz="1600">
                <a:solidFill>
                  <a:schemeClr val="tx2"/>
                </a:solidFill>
              </a:defRPr>
            </a:lvl2pPr>
            <a:lvl3pPr marL="457200" indent="0">
              <a:buNone/>
              <a:defRPr sz="1400">
                <a:solidFill>
                  <a:schemeClr val="tx2"/>
                </a:solidFill>
              </a:defRPr>
            </a:lvl3pPr>
            <a:lvl4pPr marL="685800" indent="0">
              <a:buNone/>
              <a:defRPr sz="1400">
                <a:solidFill>
                  <a:schemeClr val="tx2"/>
                </a:solidFill>
              </a:defRPr>
            </a:lvl4pPr>
            <a:lvl5pPr marL="914400" indent="0">
              <a:buNone/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582395" y="533406"/>
            <a:ext cx="762000" cy="45719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145E08F-323D-4310-8299-D9BB43AD870F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562065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11100764" cy="9245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11125200" cy="47285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1582395" y="533406"/>
            <a:ext cx="762000" cy="4571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 b="0" i="0">
                <a:solidFill>
                  <a:schemeClr val="tx2"/>
                </a:solidFill>
                <a:latin typeface="+mn-lt"/>
              </a:defRPr>
            </a:lvl1pPr>
          </a:lstStyle>
          <a:p>
            <a:fld id="{67647914-A0A9-4948-B1E6-9F487DD60C92}" type="datetime1">
              <a:rPr lang="en-US" smtClean="0"/>
              <a:pPr/>
              <a:t>4/30/2026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677402" y="3200402"/>
            <a:ext cx="4571995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000" b="0" i="0" cap="all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4800" y="5714997"/>
            <a:ext cx="457200" cy="7620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rtl="0">
              <a:defRPr sz="1000" b="0" i="0">
                <a:solidFill>
                  <a:schemeClr val="tx2"/>
                </a:solidFill>
                <a:latin typeface="+mn-lt"/>
              </a:defRPr>
            </a:lvl1pPr>
          </a:lstStyle>
          <a:p>
            <a:fld id="{FD550D4C-7310-48EB-AB4A-11C1BDEC9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36300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  <p:sldLayoutId id="2147483739" r:id="rId15"/>
    <p:sldLayoutId id="2147483740" r:id="rId16"/>
    <p:sldLayoutId id="2147483741" r:id="rId17"/>
    <p:sldLayoutId id="2147483742" r:id="rId18"/>
    <p:sldLayoutId id="2147483743" r:id="rId19"/>
    <p:sldLayoutId id="2147483744" r:id="rId20"/>
    <p:sldLayoutId id="2147483745" r:id="rId21"/>
    <p:sldLayoutId id="2147483746" r:id="rId22"/>
    <p:sldLayoutId id="2147483747" r:id="rId23"/>
    <p:sldLayoutId id="2147483748" r:id="rId24"/>
    <p:sldLayoutId id="2147483749" r:id="rId25"/>
    <p:sldLayoutId id="2147483750" r:id="rId26"/>
    <p:sldLayoutId id="2147483751" r:id="rId27"/>
    <p:sldLayoutId id="2147483752" r:id="rId28"/>
    <p:sldLayoutId id="2147483753" r:id="rId29"/>
    <p:sldLayoutId id="2147483754" r:id="rId30"/>
    <p:sldLayoutId id="2147483755" r:id="rId31"/>
    <p:sldLayoutId id="2147483756" r:id="rId32"/>
    <p:sldLayoutId id="2147483757" r:id="rId33"/>
    <p:sldLayoutId id="2147483758" r:id="rId34"/>
    <p:sldLayoutId id="2147483759" r:id="rId35"/>
    <p:sldLayoutId id="2147483760" r:id="rId36"/>
    <p:sldLayoutId id="2147483761" r:id="rId37"/>
    <p:sldLayoutId id="2147483762" r:id="rId38"/>
    <p:sldLayoutId id="2147483763" r:id="rId39"/>
    <p:sldLayoutId id="2147483764" r:id="rId40"/>
    <p:sldLayoutId id="2147483765" r:id="rId41"/>
    <p:sldLayoutId id="2147483766" r:id="rId42"/>
    <p:sldLayoutId id="2147483767" r:id="rId43"/>
    <p:sldLayoutId id="2147483768" r:id="rId44"/>
    <p:sldLayoutId id="2147483769" r:id="rId45"/>
    <p:sldLayoutId id="2147483770" r:id="rId46"/>
    <p:sldLayoutId id="2147483771" r:id="rId47"/>
    <p:sldLayoutId id="2147483772" r:id="rId48"/>
    <p:sldLayoutId id="2147483773" r:id="rId49"/>
    <p:sldLayoutId id="2147483774" r:id="rId50"/>
    <p:sldLayoutId id="2147483775" r:id="rId51"/>
    <p:sldLayoutId id="2147483776" r:id="rId52"/>
    <p:sldLayoutId id="2147483777" r:id="rId53"/>
    <p:sldLayoutId id="2147483778" r:id="rId54"/>
    <p:sldLayoutId id="2147483779" r:id="rId55"/>
    <p:sldLayoutId id="2147483780" r:id="rId56"/>
    <p:sldLayoutId id="2147483781" r:id="rId57"/>
    <p:sldLayoutId id="2147483782" r:id="rId58"/>
    <p:sldLayoutId id="2147483783" r:id="rId59"/>
    <p:sldLayoutId id="2147483784" r:id="rId60"/>
    <p:sldLayoutId id="2147483785" r:id="rId61"/>
    <p:sldLayoutId id="2147483786" r:id="rId62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b="0" i="0" kern="1200" spc="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400" b="0" i="0" kern="1200">
          <a:solidFill>
            <a:schemeClr val="tx2"/>
          </a:solidFill>
          <a:latin typeface="+mj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2"/>
          </a:solidFill>
          <a:latin typeface="+mj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2"/>
          </a:solidFill>
          <a:latin typeface="+mj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2"/>
          </a:solidFill>
          <a:latin typeface="+mj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9" orient="horz" pos="2160">
          <p15:clr>
            <a:srgbClr val="F26B43"/>
          </p15:clr>
        </p15:guide>
        <p15:guide id="20" pos="3840">
          <p15:clr>
            <a:srgbClr val="F26B43"/>
          </p15:clr>
        </p15:guide>
        <p15:guide id="21" pos="7680" userDrawn="1">
          <p15:clr>
            <a:srgbClr val="F26B43"/>
          </p15:clr>
        </p15:guide>
        <p15:guide id="23" orient="horz" pos="288" userDrawn="1">
          <p15:clr>
            <a:srgbClr val="F26B43"/>
          </p15:clr>
        </p15:guide>
        <p15:guide id="24" orient="horz" pos="4032" userDrawn="1">
          <p15:clr>
            <a:srgbClr val="F26B43"/>
          </p15:clr>
        </p15:guide>
        <p15:guide id="26" pos="288" userDrawn="1">
          <p15:clr>
            <a:srgbClr val="F26B43"/>
          </p15:clr>
        </p15:guide>
        <p15:guide id="27" userDrawn="1">
          <p15:clr>
            <a:srgbClr val="F26B43"/>
          </p15:clr>
        </p15:guide>
        <p15:guide id="28" pos="7392" userDrawn="1">
          <p15:clr>
            <a:srgbClr val="F26B43"/>
          </p15:clr>
        </p15:guide>
        <p15:guide id="29" pos="7296" userDrawn="1">
          <p15:clr>
            <a:srgbClr val="F26B43"/>
          </p15:clr>
        </p15:guide>
        <p15:guide id="30" orient="horz" pos="4224" userDrawn="1">
          <p15:clr>
            <a:srgbClr val="F26B43"/>
          </p15:clr>
        </p15:guide>
        <p15:guide id="31" orient="horz" pos="4080" userDrawn="1">
          <p15:clr>
            <a:srgbClr val="F26B43"/>
          </p15:clr>
        </p15:guide>
        <p15:guide id="32" orient="horz" pos="2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EEFF4B6-3F85-6E67-ED81-212443682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hatsApp Image 2026-02-27 at 12.06.32.jpeg">
            <a:extLst>
              <a:ext uri="{FF2B5EF4-FFF2-40B4-BE49-F238E27FC236}">
                <a16:creationId xmlns:a16="http://schemas.microsoft.com/office/drawing/2014/main" xmlns="" id="{548B9A38-50A3-1445-C10F-3C2D580DCA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4438" y="752475"/>
            <a:ext cx="6991350" cy="53530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4745D3A-84D2-E1B7-6F43-3EBEA6EF5104}"/>
              </a:ext>
            </a:extLst>
          </p:cNvPr>
          <p:cNvSpPr txBox="1"/>
          <p:nvPr/>
        </p:nvSpPr>
        <p:spPr>
          <a:xfrm>
            <a:off x="220986" y="2514972"/>
            <a:ext cx="4152926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>
                <a:solidFill>
                  <a:srgbClr val="50B4C8"/>
                </a:solidFill>
                <a:latin typeface="Times New Roman"/>
                <a:cs typeface="Times New Roman"/>
              </a:rPr>
              <a:t>ВРТИЋ "ЛАБУД</a:t>
            </a:r>
            <a:r>
              <a:rPr lang="en-US" sz="4000" dirty="0">
                <a:solidFill>
                  <a:srgbClr val="50B4C8"/>
                </a:solidFill>
                <a:latin typeface="Times New Roman"/>
                <a:cs typeface="Times New Roman"/>
              </a:rPr>
              <a:t>"</a:t>
            </a:r>
            <a:endParaRPr lang="en-US" sz="4000">
              <a:latin typeface="Times New Roman"/>
              <a:cs typeface="Times New Roman"/>
            </a:endParaRPr>
          </a:p>
          <a:p>
            <a:pPr algn="l"/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5F06942-FB76-DA0F-2A31-658AE775EC6A}"/>
              </a:ext>
            </a:extLst>
          </p:cNvPr>
          <p:cNvSpPr txBox="1"/>
          <p:nvPr/>
        </p:nvSpPr>
        <p:spPr>
          <a:xfrm>
            <a:off x="220985" y="3435122"/>
            <a:ext cx="459862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Месечни</a:t>
            </a:r>
            <a:r>
              <a:rPr lang="en-US" sz="3600" cap="all" dirty="0">
                <a:solidFill>
                  <a:srgbClr val="00B050"/>
                </a:solidFill>
                <a:latin typeface="Times New Roman"/>
                <a:cs typeface="Times New Roman"/>
              </a:rPr>
              <a:t> </a:t>
            </a:r>
            <a:r>
              <a:rPr lang="en-US" sz="3600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билтен</a:t>
            </a:r>
            <a:r>
              <a:rPr lang="en-US" sz="3600" cap="all" dirty="0">
                <a:solidFill>
                  <a:srgbClr val="00B050"/>
                </a:solidFill>
                <a:latin typeface="Times New Roman"/>
                <a:cs typeface="Times New Roman"/>
              </a:rPr>
              <a:t> -</a:t>
            </a:r>
            <a:r>
              <a:rPr lang="en-US" sz="3600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Март</a:t>
            </a:r>
            <a:r>
              <a:rPr lang="en-US" sz="3600" cap="all" dirty="0">
                <a:solidFill>
                  <a:srgbClr val="00B050"/>
                </a:solidFill>
                <a:latin typeface="Times New Roman"/>
                <a:cs typeface="Times New Roman"/>
              </a:rPr>
              <a:t> 2026.</a:t>
            </a:r>
            <a:endParaRPr lang="en-US" sz="3600" dirty="0"/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1245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BF22FAD-CADB-129E-7B45-3E569DD22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9663D63-E094-7BEB-4C51-67ECD72EC0A0}"/>
              </a:ext>
            </a:extLst>
          </p:cNvPr>
          <p:cNvSpPr txBox="1"/>
          <p:nvPr/>
        </p:nvSpPr>
        <p:spPr>
          <a:xfrm>
            <a:off x="2535740" y="6066178"/>
            <a:ext cx="7129039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cap="all" dirty="0">
                <a:solidFill>
                  <a:srgbClr val="00B050"/>
                </a:solidFill>
                <a:latin typeface="Times New Roman"/>
                <a:cs typeface="Times New Roman"/>
              </a:rPr>
              <a:t>АКТУЕЛНИ </a:t>
            </a:r>
            <a:r>
              <a:rPr lang="en-US" sz="2400" cap="all">
                <a:solidFill>
                  <a:srgbClr val="00B050"/>
                </a:solidFill>
                <a:latin typeface="Times New Roman"/>
                <a:cs typeface="Times New Roman"/>
              </a:rPr>
              <a:t>ПРОЈЕКТИ ТОКОМ МЕСЕЦА МАРТА</a:t>
            </a:r>
          </a:p>
          <a:p>
            <a:endParaRPr lang="en-US">
              <a:solidFill>
                <a:srgbClr val="000000"/>
              </a:solidFill>
              <a:latin typeface="Bahnschrift Light Condensed"/>
              <a:cs typeface="Times New Roman"/>
            </a:endParaRPr>
          </a:p>
        </p:txBody>
      </p:sp>
      <p:pic>
        <p:nvPicPr>
          <p:cNvPr id="3" name="Picture 2" descr="A bulletin board with pictures and notes&#10;&#10;AI-generated content may be incorrect.">
            <a:extLst>
              <a:ext uri="{FF2B5EF4-FFF2-40B4-BE49-F238E27FC236}">
                <a16:creationId xmlns:a16="http://schemas.microsoft.com/office/drawing/2014/main" xmlns="" id="{DB3AF635-4438-FEF3-E4B4-A3F7E255EB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0376" y="186907"/>
            <a:ext cx="7605623" cy="5794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0790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9522" y="642918"/>
            <a:ext cx="112872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ME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Месец март био је веома богат активностима  у нашем вртићу- неки пројекти су приведени крају, неки се још увек развијају, док су неки на самом почетку . Током овог периода одржани су различити састанци, активности са децом, сарадња са родитељима и локалном заједницом, а представљамо само неке од њих...</a:t>
            </a:r>
            <a:endParaRPr lang="sr-Cyrl-ME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0603C65-8A63-DDB8-19F5-BF2A9F7F0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3E1299C-6B8F-6719-CD01-3C5618BFB9F3}"/>
              </a:ext>
            </a:extLst>
          </p:cNvPr>
          <p:cNvSpPr txBox="1"/>
          <p:nvPr/>
        </p:nvSpPr>
        <p:spPr>
          <a:xfrm>
            <a:off x="62835" y="5491083"/>
            <a:ext cx="1213235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Мали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баштовани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у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акцији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. </a:t>
            </a:r>
          </a:p>
          <a:p>
            <a:r>
              <a:rPr lang="sr-Cyrl-BA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И</a:t>
            </a:r>
            <a:r>
              <a:rPr lang="sr-Cyrl-R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скуствено 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 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развијамо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еколошку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свест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3" name="Picture 2" descr="A group of children around a person&#10;&#10;AI-generated content may be incorrect.">
            <a:extLst>
              <a:ext uri="{FF2B5EF4-FFF2-40B4-BE49-F238E27FC236}">
                <a16:creationId xmlns:a16="http://schemas.microsoft.com/office/drawing/2014/main" xmlns="" id="{A24F83DF-4E93-2D21-6A2C-DFA273ABC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09" y="388189"/>
            <a:ext cx="6038491" cy="4528868"/>
          </a:xfrm>
          <a:prstGeom prst="rect">
            <a:avLst/>
          </a:prstGeom>
        </p:spPr>
      </p:pic>
      <p:pic>
        <p:nvPicPr>
          <p:cNvPr id="5" name="Picture 4" descr="A group of children looking at a planter&#10;&#10;AI-generated content may be incorrect.">
            <a:extLst>
              <a:ext uri="{FF2B5EF4-FFF2-40B4-BE49-F238E27FC236}">
                <a16:creationId xmlns:a16="http://schemas.microsoft.com/office/drawing/2014/main" xmlns="" id="{89970FB9-46DC-B08B-4918-6232334D9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9594" y="391783"/>
            <a:ext cx="6038491" cy="4528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8108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0F981B0-6AE0-05F5-7E66-497A1C797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07A631E-1A0F-95A8-D845-0C5B1BBF7AEE}"/>
              </a:ext>
            </a:extLst>
          </p:cNvPr>
          <p:cNvSpPr txBox="1"/>
          <p:nvPr/>
        </p:nvSpPr>
        <p:spPr>
          <a:xfrm>
            <a:off x="62835" y="5519838"/>
            <a:ext cx="1213235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Спремни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и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безбедни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! </a:t>
            </a:r>
            <a:r>
              <a:rPr lang="sr-Cyrl-BA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П</a:t>
            </a:r>
            <a:r>
              <a:rPr lang="sr-Cyrl-R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оштовање процедуре за излазак из окружења вртића</a:t>
            </a:r>
            <a:endParaRPr lang="en-US" sz="2400" b="1" cap="all" dirty="0">
              <a:solidFill>
                <a:srgbClr val="00B050"/>
              </a:solidFill>
              <a:latin typeface="Times New Roman"/>
              <a:cs typeface="Times New Roman"/>
            </a:endParaRPr>
          </a:p>
        </p:txBody>
      </p:sp>
      <p:pic>
        <p:nvPicPr>
          <p:cNvPr id="4" name="Picture 3" descr="A group of children in a classroom&#10;&#10;AI-generated content may be incorrect.">
            <a:extLst>
              <a:ext uri="{FF2B5EF4-FFF2-40B4-BE49-F238E27FC236}">
                <a16:creationId xmlns:a16="http://schemas.microsoft.com/office/drawing/2014/main" xmlns="" id="{28D1B758-1577-806A-9528-72F9A2AE9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28" y="345057"/>
            <a:ext cx="6196641" cy="4586377"/>
          </a:xfrm>
          <a:prstGeom prst="rect">
            <a:avLst/>
          </a:prstGeom>
        </p:spPr>
      </p:pic>
      <p:pic>
        <p:nvPicPr>
          <p:cNvPr id="5" name="Picture 4" descr="A group of children in yellow vests&#10;&#10;AI-generated content may be incorrect.">
            <a:extLst>
              <a:ext uri="{FF2B5EF4-FFF2-40B4-BE49-F238E27FC236}">
                <a16:creationId xmlns:a16="http://schemas.microsoft.com/office/drawing/2014/main" xmlns="" id="{4A873848-E0BC-D568-98E1-FA1D30D7F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7820" y="650575"/>
            <a:ext cx="5305246" cy="398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3596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B85D3E2-7696-A424-33C1-FB96F4FF8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840A027-FAF3-987D-7B84-1C3A808E159C}"/>
              </a:ext>
            </a:extLst>
          </p:cNvPr>
          <p:cNvSpPr txBox="1"/>
          <p:nvPr/>
        </p:nvSpPr>
        <p:spPr>
          <a:xfrm>
            <a:off x="62835" y="5836140"/>
            <a:ext cx="1213235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Уживали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смо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у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шетњи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шумским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стазама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рибарске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бање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и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истраживању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sr-Cyrl-R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природе као и  скровитог тунела </a:t>
            </a:r>
            <a:endParaRPr lang="en-US" sz="2400" b="1" cap="all" dirty="0">
              <a:solidFill>
                <a:srgbClr val="00B05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 descr="A group of children on a path in the woods&#10;&#10;AI-generated content may be incorrect.">
            <a:extLst>
              <a:ext uri="{FF2B5EF4-FFF2-40B4-BE49-F238E27FC236}">
                <a16:creationId xmlns:a16="http://schemas.microsoft.com/office/drawing/2014/main" xmlns="" id="{DDD0211B-FA93-3922-BEC8-ED5F7F3FC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06" y="158151"/>
            <a:ext cx="4022066" cy="5434641"/>
          </a:xfrm>
          <a:prstGeom prst="rect">
            <a:avLst/>
          </a:prstGeom>
        </p:spPr>
      </p:pic>
      <p:pic>
        <p:nvPicPr>
          <p:cNvPr id="3" name="Picture 2" descr="A group of children standing in a tunnel&#10;&#10;AI-generated content may be incorrect.">
            <a:extLst>
              <a:ext uri="{FF2B5EF4-FFF2-40B4-BE49-F238E27FC236}">
                <a16:creationId xmlns:a16="http://schemas.microsoft.com/office/drawing/2014/main" xmlns="" id="{F65196CF-12A9-BA69-5C76-93469BC0D8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3052" y="161745"/>
            <a:ext cx="7246189" cy="543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2981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356B143-FCF3-FABE-DD8A-4DEBA5145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64E5850-53FB-165B-06E7-9CCF8B3E8B18}"/>
              </a:ext>
            </a:extLst>
          </p:cNvPr>
          <p:cNvSpPr txBox="1"/>
          <p:nvPr/>
        </p:nvSpPr>
        <p:spPr>
          <a:xfrm>
            <a:off x="177854" y="6051800"/>
            <a:ext cx="1213235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Радост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дружења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и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игра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на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 smtClean="0">
                <a:solidFill>
                  <a:srgbClr val="00B050"/>
                </a:solidFill>
                <a:latin typeface="Times New Roman"/>
                <a:cs typeface="Times New Roman"/>
              </a:rPr>
              <a:t>отвореном</a:t>
            </a:r>
            <a:endParaRPr lang="en-US" b="1" dirty="0"/>
          </a:p>
        </p:txBody>
      </p:sp>
      <p:pic>
        <p:nvPicPr>
          <p:cNvPr id="4" name="Picture 3" descr="A group of children posing for a picture&#10;&#10;AI-generated content may be incorrect.">
            <a:extLst>
              <a:ext uri="{FF2B5EF4-FFF2-40B4-BE49-F238E27FC236}">
                <a16:creationId xmlns:a16="http://schemas.microsoft.com/office/drawing/2014/main" xmlns="" id="{9B14594C-D6AC-8320-2093-124D25456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28" y="373811"/>
            <a:ext cx="6958641" cy="5305245"/>
          </a:xfrm>
          <a:prstGeom prst="rect">
            <a:avLst/>
          </a:prstGeom>
        </p:spPr>
      </p:pic>
      <p:pic>
        <p:nvPicPr>
          <p:cNvPr id="5" name="Picture 4" descr="A group of children sitting on the ground&#10;&#10;AI-generated content may be incorrect.">
            <a:extLst>
              <a:ext uri="{FF2B5EF4-FFF2-40B4-BE49-F238E27FC236}">
                <a16:creationId xmlns:a16="http://schemas.microsoft.com/office/drawing/2014/main" xmlns="" id="{3830F626-2A85-19A9-904C-4091C78E53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4287" y="373811"/>
            <a:ext cx="4625915" cy="613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2311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0E1004E-B197-411E-EAF6-3982CB6AB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01F2349-397D-81EE-8F3E-73B63E28C479}"/>
              </a:ext>
            </a:extLst>
          </p:cNvPr>
          <p:cNvSpPr txBox="1"/>
          <p:nvPr/>
        </p:nvSpPr>
        <p:spPr>
          <a:xfrm>
            <a:off x="62835" y="5836140"/>
            <a:ext cx="1213235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Посета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 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групе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пред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полазак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у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школу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часу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 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технике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и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технологије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.</a:t>
            </a:r>
            <a:endParaRPr lang="en-US" b="1" dirty="0"/>
          </a:p>
          <a:p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Ош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"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Нада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поповић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"</a:t>
            </a:r>
            <a:endParaRPr lang="en-US" b="1" dirty="0"/>
          </a:p>
        </p:txBody>
      </p:sp>
      <p:pic>
        <p:nvPicPr>
          <p:cNvPr id="2" name="Picture 1" descr="A collage of a person and a child in a classroom&#10;&#10;AI-generated content may be incorrect.">
            <a:extLst>
              <a:ext uri="{FF2B5EF4-FFF2-40B4-BE49-F238E27FC236}">
                <a16:creationId xmlns:a16="http://schemas.microsoft.com/office/drawing/2014/main" xmlns="" id="{9E655892-44EF-4D55-78F1-33CA6B05B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50" y="315493"/>
            <a:ext cx="4500594" cy="5393126"/>
          </a:xfrm>
          <a:prstGeom prst="rect">
            <a:avLst/>
          </a:prstGeom>
        </p:spPr>
      </p:pic>
      <p:pic>
        <p:nvPicPr>
          <p:cNvPr id="3" name="Picture 2" descr="A group of kids in a classroom&#10;&#10;AI-generated content may be incorrect.">
            <a:extLst>
              <a:ext uri="{FF2B5EF4-FFF2-40B4-BE49-F238E27FC236}">
                <a16:creationId xmlns:a16="http://schemas.microsoft.com/office/drawing/2014/main" xmlns="" id="{4263D490-5E7D-698A-1337-C78A2E944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1686" y="315493"/>
            <a:ext cx="4606597" cy="539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7377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B4D5AF0-20ED-4AAB-A3B7-FC6173094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7B3F37C-FBF4-1F1F-E46C-E04FE429CC0D}"/>
              </a:ext>
            </a:extLst>
          </p:cNvPr>
          <p:cNvSpPr txBox="1"/>
          <p:nvPr/>
        </p:nvSpPr>
        <p:spPr>
          <a:xfrm>
            <a:off x="62835" y="5519838"/>
            <a:ext cx="1213235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cap="all" dirty="0">
                <a:solidFill>
                  <a:srgbClr val="00B050"/>
                </a:solidFill>
                <a:latin typeface="Times New Roman"/>
                <a:cs typeface="Times New Roman"/>
              </a:rPr>
              <a:t> </a:t>
            </a:r>
            <a:r>
              <a:rPr lang="en-US" sz="2400" b="1" cap="all" dirty="0" err="1" smtClean="0">
                <a:solidFill>
                  <a:srgbClr val="00B050"/>
                </a:solidFill>
                <a:latin typeface="Times New Roman"/>
                <a:cs typeface="Times New Roman"/>
              </a:rPr>
              <a:t>заједничк</a:t>
            </a:r>
            <a:r>
              <a:rPr lang="sr-Cyrl-R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и</a:t>
            </a:r>
            <a:r>
              <a:rPr lang="en-U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 smtClean="0">
                <a:solidFill>
                  <a:srgbClr val="00B050"/>
                </a:solidFill>
                <a:latin typeface="Times New Roman"/>
                <a:cs typeface="Times New Roman"/>
              </a:rPr>
              <a:t>простор</a:t>
            </a:r>
            <a:r>
              <a:rPr lang="sr-Cyrl-R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-промене</a:t>
            </a:r>
            <a:endParaRPr lang="en-US" sz="2400" b="1" cap="all" dirty="0">
              <a:solidFill>
                <a:srgbClr val="00B050"/>
              </a:solidFill>
              <a:latin typeface="Times New Roman"/>
              <a:cs typeface="Times New Roman"/>
            </a:endParaRPr>
          </a:p>
        </p:txBody>
      </p:sp>
      <p:pic>
        <p:nvPicPr>
          <p:cNvPr id="6" name="Picture 5" descr="A group of people from a tree&#10;&#10;AI-generated content may be incorrect.">
            <a:extLst>
              <a:ext uri="{FF2B5EF4-FFF2-40B4-BE49-F238E27FC236}">
                <a16:creationId xmlns:a16="http://schemas.microsoft.com/office/drawing/2014/main" xmlns="" id="{6F100D22-20C8-A3BD-80E0-DD9D49992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32603"/>
            <a:ext cx="6009736" cy="4428227"/>
          </a:xfrm>
          <a:prstGeom prst="rect">
            <a:avLst/>
          </a:prstGeom>
        </p:spPr>
      </p:pic>
      <p:pic>
        <p:nvPicPr>
          <p:cNvPr id="7" name="Picture 6" descr="A group of women standing in a room with a bunch of paper streamers&#10;&#10;AI-generated content may be incorrect.">
            <a:extLst>
              <a:ext uri="{FF2B5EF4-FFF2-40B4-BE49-F238E27FC236}">
                <a16:creationId xmlns:a16="http://schemas.microsoft.com/office/drawing/2014/main" xmlns="" id="{CDF5937C-B32D-7592-55C7-7D3558E582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2264" y="632604"/>
            <a:ext cx="6009737" cy="442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2206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38D5693-DDF6-A241-B34C-236440DBC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8FA91B8-786B-DA8A-3534-C2C226B1B19D}"/>
              </a:ext>
            </a:extLst>
          </p:cNvPr>
          <p:cNvSpPr txBox="1"/>
          <p:nvPr/>
        </p:nvSpPr>
        <p:spPr>
          <a:xfrm>
            <a:off x="62835" y="5519838"/>
            <a:ext cx="1213235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cap="all" dirty="0" err="1" smtClean="0">
                <a:solidFill>
                  <a:srgbClr val="00B050"/>
                </a:solidFill>
                <a:latin typeface="Times New Roman"/>
                <a:cs typeface="Times New Roman"/>
              </a:rPr>
              <a:t>припре</a:t>
            </a:r>
            <a:r>
              <a:rPr lang="sr-Cyrl-R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ма простора </a:t>
            </a:r>
            <a:r>
              <a:rPr lang="en-U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sr-Cyrl-R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-</a:t>
            </a:r>
            <a:r>
              <a:rPr lang="en-U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sr-Cyrl-R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у функцији реализације </a:t>
            </a:r>
            <a:r>
              <a:rPr lang="en-US" sz="2400" b="1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активности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</a:p>
        </p:txBody>
      </p:sp>
      <p:pic>
        <p:nvPicPr>
          <p:cNvPr id="2" name="Picture 1" descr="Two women carrying pallets on a patio&#10;&#10;AI-generated content may be incorrect.">
            <a:extLst>
              <a:ext uri="{FF2B5EF4-FFF2-40B4-BE49-F238E27FC236}">
                <a16:creationId xmlns:a16="http://schemas.microsoft.com/office/drawing/2014/main" xmlns="" id="{7A1B6EF2-7F49-6E6D-3880-D52182D512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24" y="359434"/>
            <a:ext cx="5822831" cy="4442605"/>
          </a:xfrm>
          <a:prstGeom prst="rect">
            <a:avLst/>
          </a:prstGeom>
        </p:spPr>
      </p:pic>
      <p:pic>
        <p:nvPicPr>
          <p:cNvPr id="3" name="Picture 2" descr="Two women holding pallets outside a house&#10;&#10;AI-generated content may be incorrect.">
            <a:extLst>
              <a:ext uri="{FF2B5EF4-FFF2-40B4-BE49-F238E27FC236}">
                <a16:creationId xmlns:a16="http://schemas.microsoft.com/office/drawing/2014/main" xmlns="" id="{2839BA08-253A-C31C-8ED9-7B2A6302F2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7745" y="506801"/>
            <a:ext cx="5520907" cy="414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9936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D3334AF-FDF6-28BC-407C-ED9AC9C1E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1273553-4629-7F2D-0092-F910EC017821}"/>
              </a:ext>
            </a:extLst>
          </p:cNvPr>
          <p:cNvSpPr txBox="1"/>
          <p:nvPr/>
        </p:nvSpPr>
        <p:spPr>
          <a:xfrm>
            <a:off x="752948" y="5994291"/>
            <a:ext cx="1060835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cap="all" dirty="0" smtClean="0">
                <a:solidFill>
                  <a:srgbClr val="00B050"/>
                </a:solidFill>
                <a:latin typeface="Times New Roman"/>
                <a:cs typeface="Times New Roman"/>
              </a:rPr>
              <a:t>.</a:t>
            </a:r>
            <a:endParaRPr lang="en-US" dirty="0"/>
          </a:p>
        </p:txBody>
      </p:sp>
      <p:pic>
        <p:nvPicPr>
          <p:cNvPr id="2" name="Picture 1" descr="A tree with a net in the middle of it&#10;&#10;AI-generated content may be incorrect.">
            <a:extLst>
              <a:ext uri="{FF2B5EF4-FFF2-40B4-BE49-F238E27FC236}">
                <a16:creationId xmlns:a16="http://schemas.microsoft.com/office/drawing/2014/main" xmlns="" id="{53F8A72D-A44A-8699-BEED-C65A8F4C2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810" y="500042"/>
            <a:ext cx="6136889" cy="5236525"/>
          </a:xfrm>
          <a:prstGeom prst="rect">
            <a:avLst/>
          </a:prstGeom>
        </p:spPr>
      </p:pic>
      <p:pic>
        <p:nvPicPr>
          <p:cNvPr id="4" name="Picture 3" descr="A tree with tires from it&#10;&#10;AI-generated content may be incorrect.">
            <a:extLst>
              <a:ext uri="{FF2B5EF4-FFF2-40B4-BE49-F238E27FC236}">
                <a16:creationId xmlns:a16="http://schemas.microsoft.com/office/drawing/2014/main" xmlns="" id="{CC341015-76A0-D208-9D11-A46BAD3EED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218" y="190499"/>
            <a:ext cx="4137085" cy="55496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3968" y="5929330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Промене у дворишту вртића у функцији игре 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636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AB0B268-C1A7-8522-9288-9F9E2778BE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906B708-8F0E-F399-77CF-C50C92366FE3}"/>
              </a:ext>
            </a:extLst>
          </p:cNvPr>
          <p:cNvSpPr txBox="1"/>
          <p:nvPr/>
        </p:nvSpPr>
        <p:spPr>
          <a:xfrm>
            <a:off x="62835" y="5519838"/>
            <a:ext cx="1213235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Учешће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деце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,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родитеља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и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васпитача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 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вртића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"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лабуд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" у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трци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"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Дечји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осмех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" у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оквиру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11.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Крушевачког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полумаратона</a:t>
            </a:r>
          </a:p>
        </p:txBody>
      </p:sp>
      <p:pic>
        <p:nvPicPr>
          <p:cNvPr id="4" name="Picture 3" descr="A group of people walking on a street&#10;&#10;AI-generated content may be incorrect.">
            <a:extLst>
              <a:ext uri="{FF2B5EF4-FFF2-40B4-BE49-F238E27FC236}">
                <a16:creationId xmlns:a16="http://schemas.microsoft.com/office/drawing/2014/main" xmlns="" id="{D0EB4B38-F3D9-F2D2-C7F9-A7469E811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09" y="230037"/>
            <a:ext cx="6182265" cy="4629510"/>
          </a:xfrm>
          <a:prstGeom prst="rect">
            <a:avLst/>
          </a:prstGeom>
        </p:spPr>
      </p:pic>
      <p:pic>
        <p:nvPicPr>
          <p:cNvPr id="5" name="Picture 4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xmlns="" id="{ACF75C9A-64F9-0342-DAC2-DAEEBC8FAC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0416" y="575093"/>
            <a:ext cx="5722189" cy="428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324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398" y="428604"/>
            <a:ext cx="11100764" cy="924559"/>
          </a:xfrm>
        </p:spPr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Актив медицинских сестара вапитача </a:t>
            </a:r>
            <a:br>
              <a:rPr lang="sr-Cyrl-R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Заједнице учења 1.и 2. </a:t>
            </a:r>
            <a:endParaRPr lang="en-US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6" name="Google Shape;202;p36"/>
          <p:cNvPicPr preferRelativeResize="0">
            <a:picLocks noGrp="1"/>
          </p:cNvPicPr>
          <p:nvPr>
            <p:ph idx="1"/>
          </p:nvPr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380960" y="1643050"/>
            <a:ext cx="5143536" cy="4729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3">
            <a:extLst>
              <a:ext uri="{FF2B5EF4-FFF2-40B4-BE49-F238E27FC236}">
                <a16:creationId xmlns:a16="http://schemas.microsoft.com/office/drawing/2014/main" xmlns="" id="{69F70DF9-8D5B-F59E-0022-C564B44AC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7373" y="1643051"/>
            <a:ext cx="6407488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B8FA7D2-FCE4-B05D-90E3-395D6C07AA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table&#10;&#10;AI-generated content may be incorrect.">
            <a:extLst>
              <a:ext uri="{FF2B5EF4-FFF2-40B4-BE49-F238E27FC236}">
                <a16:creationId xmlns:a16="http://schemas.microsoft.com/office/drawing/2014/main" xmlns="" id="{DA637493-4380-3145-6159-054D9EE37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7438" y="1785926"/>
            <a:ext cx="5664680" cy="4929221"/>
          </a:xfrm>
          <a:prstGeom prst="rect">
            <a:avLst/>
          </a:prstGeom>
        </p:spPr>
      </p:pic>
      <p:pic>
        <p:nvPicPr>
          <p:cNvPr id="5" name="Google Shape;216;p38"/>
          <p:cNvPicPr preferRelativeResize="0"/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238084" y="1857364"/>
            <a:ext cx="5715040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452398" y="357166"/>
            <a:ext cx="113586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Заједница учења 2. - Размена увида пратичара о процесу планирања теме пројекта Вртићи: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Лабуд,Наша радост 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Пчелица </a:t>
            </a:r>
            <a:endParaRPr lang="ru-RU" sz="28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46564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Заједница учења 2.</a:t>
            </a:r>
            <a:b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Васпитачи вас.гр. деце у години  пред полазак у школу, размена увида практичара</a:t>
            </a: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6" name="Google Shape;196;p35"/>
          <p:cNvPicPr preferRelativeResize="0">
            <a:picLocks noGrp="1"/>
          </p:cNvPicPr>
          <p:nvPr>
            <p:ph idx="1"/>
          </p:nvPr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23902" y="1752600"/>
            <a:ext cx="8715436" cy="4891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Састанак члановаТима за ИО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57866" y="1752600"/>
            <a:ext cx="5766762" cy="4729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524628" y="1857364"/>
            <a:ext cx="518635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738150" y="357166"/>
            <a:ext cx="106442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Подршка васпитачима приправницима у процесу припреме за полагање испита за лиценцу у Установи </a:t>
            </a:r>
            <a:endParaRPr lang="en-US" sz="2800" b="1" dirty="0">
              <a:solidFill>
                <a:srgbClr val="00B050"/>
              </a:solidFill>
            </a:endParaRPr>
          </a:p>
        </p:txBody>
      </p:sp>
      <p:pic>
        <p:nvPicPr>
          <p:cNvPr id="8" name="Content Placeholder 4" descr="IMG_20260326_1216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81092" y="1857364"/>
            <a:ext cx="4132927" cy="4500594"/>
          </a:xfrm>
        </p:spPr>
      </p:pic>
      <p:pic>
        <p:nvPicPr>
          <p:cNvPr id="9" name="Picture 8" descr="IMG_20260326_1216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10248" y="1857364"/>
            <a:ext cx="5214974" cy="450059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11568154" cy="924559"/>
          </a:xfrm>
        </p:spPr>
        <p:txBody>
          <a:bodyPr>
            <a:noAutofit/>
          </a:bodyPr>
          <a:lstStyle/>
          <a:p>
            <a:r>
              <a:rPr lang="en" sz="2800" b="1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Тим за заштиту од дискриминације, насиља, злостављања и занемаривања</a:t>
            </a:r>
            <a:r>
              <a:rPr lang="sr-Cyrl-RS" sz="2800" b="1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, састанак координатора тимова на нивоу Установе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50D4C-7310-48EB-AB4A-11C1BDEC928F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6" name="Content Placeholder 5" descr="IMG_20260403_0901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52530" y="1752600"/>
            <a:ext cx="8572560" cy="4729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27C2EB-40D1-35F2-BC50-B2EADB8FA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DEED746-BD57-3ED8-04CD-5E5648A20A7F}"/>
              </a:ext>
            </a:extLst>
          </p:cNvPr>
          <p:cNvSpPr txBox="1"/>
          <p:nvPr/>
        </p:nvSpPr>
        <p:spPr>
          <a:xfrm>
            <a:off x="62835" y="5836140"/>
            <a:ext cx="1213235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Стручно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усавршавање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на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>
                <a:solidFill>
                  <a:srgbClr val="00B050"/>
                </a:solidFill>
                <a:latin typeface="Times New Roman"/>
                <a:cs typeface="Times New Roman"/>
              </a:rPr>
              <a:t>нивоу</a:t>
            </a:r>
            <a:r>
              <a:rPr lang="en-US" sz="2400" b="1" cap="all" dirty="0">
                <a:solidFill>
                  <a:srgbClr val="00B050"/>
                </a:solidFill>
                <a:latin typeface="Times New Roman"/>
                <a:cs typeface="Times New Roman"/>
              </a:rPr>
              <a:t> </a:t>
            </a:r>
            <a:r>
              <a:rPr lang="en-US" sz="2400" b="1" cap="all" dirty="0" err="1" smtClean="0">
                <a:solidFill>
                  <a:srgbClr val="00B050"/>
                </a:solidFill>
                <a:latin typeface="Times New Roman"/>
                <a:cs typeface="Times New Roman"/>
              </a:rPr>
              <a:t>вртића</a:t>
            </a:r>
            <a:endParaRPr lang="en-US" sz="2400" b="1" cap="all" dirty="0">
              <a:solidFill>
                <a:srgbClr val="00B050"/>
              </a:solidFill>
              <a:latin typeface="Times New Roman"/>
              <a:cs typeface="Times New Roman"/>
            </a:endParaRPr>
          </a:p>
        </p:txBody>
      </p:sp>
      <p:pic>
        <p:nvPicPr>
          <p:cNvPr id="4" name="Picture 3" descr="A group of people sitting in a room&#10;&#10;AI-generated content may be incorrect.">
            <a:extLst>
              <a:ext uri="{FF2B5EF4-FFF2-40B4-BE49-F238E27FC236}">
                <a16:creationId xmlns:a16="http://schemas.microsoft.com/office/drawing/2014/main" xmlns="" id="{A600C9D6-554E-8C41-7BB6-33EEB94AA8C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7570" y="3429000"/>
            <a:ext cx="4572032" cy="2616680"/>
          </a:xfrm>
          <a:prstGeom prst="rect">
            <a:avLst/>
          </a:prstGeom>
        </p:spPr>
      </p:pic>
      <p:pic>
        <p:nvPicPr>
          <p:cNvPr id="5" name="Picture 4" descr="A group of people sitting in a room&#10;&#10;AI-generated content may be incorrect.">
            <a:extLst>
              <a:ext uri="{FF2B5EF4-FFF2-40B4-BE49-F238E27FC236}">
                <a16:creationId xmlns:a16="http://schemas.microsoft.com/office/drawing/2014/main" xmlns="" id="{23ACB5B6-4C1A-A137-1230-71F0DB7E9EE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6132" y="500042"/>
            <a:ext cx="4572032" cy="2616682"/>
          </a:xfrm>
          <a:prstGeom prst="rect">
            <a:avLst/>
          </a:prstGeom>
        </p:spPr>
      </p:pic>
      <p:pic>
        <p:nvPicPr>
          <p:cNvPr id="6" name="Picture 5" descr="A group of people sitting in a room&#10;&#10;AI-generated content may be incorrect.">
            <a:extLst>
              <a:ext uri="{FF2B5EF4-FFF2-40B4-BE49-F238E27FC236}">
                <a16:creationId xmlns:a16="http://schemas.microsoft.com/office/drawing/2014/main" xmlns="" id="{2465917B-8D15-D615-9F8D-CC69D70FD2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084" y="642918"/>
            <a:ext cx="5808454" cy="519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5827013"/>
      </p:ext>
    </p:extLst>
  </p:cSld>
  <p:clrMapOvr>
    <a:masterClrMapping/>
  </p:clrMapOvr>
</p:sld>
</file>

<file path=ppt/theme/theme1.xml><?xml version="1.0" encoding="utf-8"?>
<a:theme xmlns:a="http://schemas.openxmlformats.org/drawingml/2006/main" name="Studio edit">
  <a:themeElements>
    <a:clrScheme name="NB New 1">
      <a:dk1>
        <a:srgbClr val="000000"/>
      </a:dk1>
      <a:lt1>
        <a:srgbClr val="FFFFFF"/>
      </a:lt1>
      <a:dk2>
        <a:srgbClr val="481819"/>
      </a:dk2>
      <a:lt2>
        <a:srgbClr val="FEFCF2"/>
      </a:lt2>
      <a:accent1>
        <a:srgbClr val="A57FCF"/>
      </a:accent1>
      <a:accent2>
        <a:srgbClr val="E0C84C"/>
      </a:accent2>
      <a:accent3>
        <a:srgbClr val="E0824C"/>
      </a:accent3>
      <a:accent4>
        <a:srgbClr val="8DA6D3"/>
      </a:accent4>
      <a:accent5>
        <a:srgbClr val="3C826F"/>
      </a:accent5>
      <a:accent6>
        <a:srgbClr val="98364F"/>
      </a:accent6>
      <a:hlink>
        <a:srgbClr val="467886"/>
      </a:hlink>
      <a:folHlink>
        <a:srgbClr val="96607D"/>
      </a:folHlink>
    </a:clrScheme>
    <a:fontScheme name="Custom 100">
      <a:majorFont>
        <a:latin typeface="Bahnschrift Light SemiCondensed"/>
        <a:ea typeface=""/>
        <a:cs typeface=""/>
      </a:majorFont>
      <a:minorFont>
        <a:latin typeface="Bahnschrift Light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NB-B01_Studio Edit_V3" id="{8BFC17E2-D857-413B-9A14-58B060FEC26C}" vid="{F81B6C7B-37DC-4243-9332-5E37088A10D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230e9df3-be65-4c73-a93b-d1236ebd677e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ImageTagsTaxHTField xmlns="71af3243-3dd4-4a8d-8c0d-dd76da1f02a5">
      <Terms xmlns="http://schemas.microsoft.com/office/infopath/2007/PartnerControls"/>
    </ImageTagsTaxHTField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94E715A-E89E-4D2B-BDA6-D6593AD9E0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3C7AED-0012-46FA-9D94-32A94FCFC643}">
  <ds:schemaRefs>
    <ds:schemaRef ds:uri="http://schemas.microsoft.com/office/2006/metadata/properties"/>
    <ds:schemaRef ds:uri="http://www.w3.org/2000/xmlns/"/>
    <ds:schemaRef ds:uri="http://schemas.microsoft.com/sharepoint/v3"/>
    <ds:schemaRef ds:uri="http://www.w3.org/2001/XMLSchema-instance"/>
    <ds:schemaRef ds:uri="230e9df3-be65-4c73-a93b-d1236ebd677e"/>
    <ds:schemaRef ds:uri="71af3243-3dd4-4a8d-8c0d-dd76da1f02a5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D6024DA-9507-4F01-9AF0-08D44D86FAC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211</Words>
  <Application>Microsoft Office PowerPoint</Application>
  <PresentationFormat>Custom</PresentationFormat>
  <Paragraphs>35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Studio edit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Актив медицинских сестара вапитача  Заједнице учења 1.и 2. </vt:lpstr>
      <vt:lpstr>Slide 14</vt:lpstr>
      <vt:lpstr>Заједница учења 2. Васпитачи вас.гр. деце у години  пред полазак у школу, размена увида практичара </vt:lpstr>
      <vt:lpstr>Састанак члановаТима за ИО</vt:lpstr>
      <vt:lpstr>Slide 17</vt:lpstr>
      <vt:lpstr>Тим за заштиту од дискриминације, насиља, злостављања и занемаривања, састанак координатора тимова на нивоу Установе 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Sistem Administrator Steva</dc:creator>
  <cp:lastModifiedBy>ASUS</cp:lastModifiedBy>
  <cp:revision>302</cp:revision>
  <dcterms:created xsi:type="dcterms:W3CDTF">2026-04-22T12:11:53Z</dcterms:created>
  <dcterms:modified xsi:type="dcterms:W3CDTF">2026-04-30T06:37:40Z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