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6" r:id="rId8"/>
    <p:sldId id="263" r:id="rId9"/>
    <p:sldId id="281" r:id="rId10"/>
    <p:sldId id="272" r:id="rId11"/>
    <p:sldId id="275" r:id="rId12"/>
    <p:sldId id="284" r:id="rId13"/>
    <p:sldId id="285" r:id="rId14"/>
    <p:sldId id="262" r:id="rId15"/>
    <p:sldId id="279" r:id="rId16"/>
    <p:sldId id="282" r:id="rId17"/>
    <p:sldId id="283" r:id="rId18"/>
    <p:sldId id="265" r:id="rId19"/>
    <p:sldId id="266" r:id="rId20"/>
    <p:sldId id="267" r:id="rId21"/>
    <p:sldId id="278" r:id="rId22"/>
    <p:sldId id="269" r:id="rId23"/>
    <p:sldId id="273" r:id="rId24"/>
    <p:sldId id="277" r:id="rId25"/>
    <p:sldId id="270" r:id="rId26"/>
    <p:sldId id="287" r:id="rId27"/>
    <p:sldId id="271" r:id="rId28"/>
    <p:sldId id="276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31" autoAdjust="0"/>
    <p:restoredTop sz="94660"/>
  </p:normalViewPr>
  <p:slideViewPr>
    <p:cSldViewPr>
      <p:cViewPr>
        <p:scale>
          <a:sx n="80" d="100"/>
          <a:sy n="80" d="100"/>
        </p:scale>
        <p:origin x="-174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84DBC59-7C0F-4BD8-AB9C-10CD53BB2354}" type="datetimeFigureOut">
              <a:rPr lang="en-US" smtClean="0"/>
              <a:pPr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B04C0C2-CC46-4ED3-A263-4F02A4BB13E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ВРТИЋ</a:t>
            </a:r>
            <a:br>
              <a:rPr lang="sr-Cyrl-RS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“ДЕЧИЈИ</a:t>
            </a:r>
            <a:r>
              <a:rPr lang="sr-Cyrl-RS" sz="6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КЛУБ”</a:t>
            </a:r>
            <a:endParaRPr lang="en-US" sz="6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Март 2026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46760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FF0000"/>
                </a:solidFill>
              </a:rPr>
              <a:t>Актуелни</a:t>
            </a:r>
            <a:r>
              <a:rPr lang="sr-Cyrl-R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sr-Cyrl-RS" dirty="0" smtClean="0">
                <a:solidFill>
                  <a:srgbClr val="FF0000"/>
                </a:solidFill>
              </a:rPr>
              <a:t>пројекти у вртићу: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Content Placeholder 4" descr="unnamed.jpg"/>
          <p:cNvPicPr>
            <a:picLocks noGrp="1" noChangeAspect="1"/>
          </p:cNvPicPr>
          <p:nvPr>
            <p:ph idx="1"/>
          </p:nvPr>
        </p:nvPicPr>
        <p:blipFill>
          <a:blip r:embed="rId2"/>
          <a:srcRect t="21815" r="-1294" b="15296"/>
          <a:stretch>
            <a:fillRect/>
          </a:stretch>
        </p:blipFill>
        <p:spPr>
          <a:xfrm>
            <a:off x="685800" y="3810000"/>
            <a:ext cx="6469592" cy="2819400"/>
          </a:xfrm>
        </p:spPr>
      </p:pic>
      <p:sp>
        <p:nvSpPr>
          <p:cNvPr id="6" name="TextBox 5"/>
          <p:cNvSpPr txBox="1"/>
          <p:nvPr/>
        </p:nvSpPr>
        <p:spPr>
          <a:xfrm>
            <a:off x="457200" y="1143000"/>
            <a:ext cx="6781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Млађа јаслена група, Зека: Наша фарма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Старија јаслена група, Лане: Ко све кућу има?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Млађе-средња васпитна група, Печуркица: Чија је кућа?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Средње-старија васпитна група, Лептирић: Ко зуји, лети, мили?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Група деце у год.пред полазак у школу, Јежић: Шта све вири изнад земље?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Група деце у год.пред полазак у школу, Цветић у Дедини: Трагамо за тајнама птица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Укључивање родитеља у пројекте активности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7750387092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3048000"/>
            <a:ext cx="4240157" cy="3180118"/>
          </a:xfrm>
        </p:spPr>
      </p:pic>
      <p:pic>
        <p:nvPicPr>
          <p:cNvPr id="5" name="Picture 4" descr="17750387092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5400" y="3048000"/>
            <a:ext cx="2362200" cy="314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9600" y="1600200"/>
            <a:ext cx="655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млађој васпитној групи учествовала је Сократисова мама у оквиру пројекта “Чија је ово кућа?”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09725"/>
            <a:ext cx="6934200" cy="4846638"/>
          </a:xfrm>
        </p:spPr>
      </p:pic>
      <p:sp>
        <p:nvSpPr>
          <p:cNvPr id="5" name="TextBox 4"/>
          <p:cNvSpPr txBox="1"/>
          <p:nvPr/>
        </p:nvSpPr>
        <p:spPr>
          <a:xfrm>
            <a:off x="990600" y="6858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групи деце пред полазак у школу Љубичина мама је деци причала причу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95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743200"/>
            <a:ext cx="3759200" cy="2819400"/>
          </a:xfrm>
        </p:spPr>
      </p:pic>
      <p:pic>
        <p:nvPicPr>
          <p:cNvPr id="5" name="Picture 4" descr="IMG_3954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200" y="2743200"/>
            <a:ext cx="3482854" cy="2819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2400" y="914400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“Ко све кућу има?” –пројекат у старијој јасленој групи Слободини родитељи су са децом заједно формирали  станиште животињама и проширили игру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03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2667000"/>
            <a:ext cx="3736711" cy="2895600"/>
          </a:xfrm>
        </p:spPr>
      </p:pic>
      <p:pic>
        <p:nvPicPr>
          <p:cNvPr id="5" name="Picture 4" descr="IMG_4034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4800" y="2667000"/>
            <a:ext cx="3839652" cy="28797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1143000"/>
            <a:ext cx="815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Теодорови родитељи су именовали моделе животиње које су  деци  донели на поклон. Плесали су и певали заједно са децом.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7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752600"/>
            <a:ext cx="6462184" cy="4846638"/>
          </a:xfrm>
        </p:spPr>
      </p:pic>
      <p:sp>
        <p:nvSpPr>
          <p:cNvPr id="5" name="TextBox 4"/>
          <p:cNvSpPr txBox="1"/>
          <p:nvPr/>
        </p:nvSpPr>
        <p:spPr>
          <a:xfrm>
            <a:off x="0" y="228601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Мама девојчице Вере са децом млађе јаслене групе истраживала је на тему актуелног пројекта “Пут једне лоптице”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152400"/>
            <a:ext cx="723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старијој васпитној групи  уз чајнку прослављен је пројект “Да ли смо ми то у зимској бајци?”</a:t>
            </a:r>
          </a:p>
        </p:txBody>
      </p:sp>
      <p:pic>
        <p:nvPicPr>
          <p:cNvPr id="6" name="Picture 5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143000"/>
            <a:ext cx="3352800" cy="4876800"/>
          </a:xfrm>
          <a:prstGeom prst="rect">
            <a:avLst/>
          </a:prstGeom>
        </p:spPr>
      </p:pic>
      <p:pic>
        <p:nvPicPr>
          <p:cNvPr id="8" name="Content Placeholder 7" descr="unnamed 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91000" y="1143000"/>
            <a:ext cx="3581400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 (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76600" y="1981200"/>
            <a:ext cx="4800600" cy="4339257"/>
          </a:xfrm>
        </p:spPr>
      </p:pic>
      <p:pic>
        <p:nvPicPr>
          <p:cNvPr id="5" name="Picture 4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1981200"/>
            <a:ext cx="2997200" cy="44005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" y="381000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из нашег вртића учествовала су на 11. Крушевачком полумаратону и кроз спорт и дружење стекла ново искуство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533400"/>
            <a:ext cx="7848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Светски дан воде обележен је еколошком активношћу у групи деце пред полазак у школу у Дедини.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IMG_46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852434" y="128766"/>
            <a:ext cx="4600932" cy="739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2209800"/>
            <a:ext cx="3962399" cy="4114800"/>
          </a:xfrm>
        </p:spPr>
      </p:pic>
      <p:pic>
        <p:nvPicPr>
          <p:cNvPr id="5" name="Picture 4" descr="угг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4800" y="2209800"/>
            <a:ext cx="3860800" cy="4038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1000" y="1143000"/>
            <a:ext cx="731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Заједничка игра деце старије и млађе васпитне групе у дворишту.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7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1828800"/>
            <a:ext cx="2971800" cy="4114800"/>
          </a:xfrm>
        </p:spPr>
      </p:pic>
      <p:pic>
        <p:nvPicPr>
          <p:cNvPr id="5" name="Picture 4" descr="IMG_47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8600" y="1828800"/>
            <a:ext cx="3124200" cy="40973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4400" y="7620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складу са темом пројекта деца старије групе истражују живот и особине лептира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390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554302" y="2112698"/>
            <a:ext cx="4099984" cy="3074988"/>
          </a:xfrm>
        </p:spPr>
      </p:pic>
      <p:pic>
        <p:nvPicPr>
          <p:cNvPr id="5" name="Picture 4" descr="IMG_239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829050" y="2114550"/>
            <a:ext cx="4114800" cy="30861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228600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Игру на тераси додатно су улепшали балончићи од сапунице, деца су у радости дочекала прве дане пролећа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1006"/>
          <a:stretch>
            <a:fillRect/>
          </a:stretch>
        </p:blipFill>
        <p:spPr>
          <a:xfrm>
            <a:off x="1219200" y="1600200"/>
            <a:ext cx="6096000" cy="4313238"/>
          </a:xfrm>
        </p:spPr>
      </p:pic>
      <p:sp>
        <p:nvSpPr>
          <p:cNvPr id="5" name="TextBox 4"/>
          <p:cNvSpPr txBox="1"/>
          <p:nvPr/>
        </p:nvSpPr>
        <p:spPr>
          <a:xfrm>
            <a:off x="685800" y="685800"/>
            <a:ext cx="678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Старија и млађа васпитна група пронашле су жабу у дворишту вртића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7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67200" y="2133600"/>
            <a:ext cx="3429000" cy="3759198"/>
          </a:xfrm>
        </p:spPr>
      </p:pic>
      <p:pic>
        <p:nvPicPr>
          <p:cNvPr id="5" name="Picture 4" descr="IMG_47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2209800"/>
            <a:ext cx="3348981" cy="37541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" y="457200"/>
            <a:ext cx="739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Кроз креативне активности деца млађе васпитне групе истражују о пужевима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  <p:sp>
        <p:nvSpPr>
          <p:cNvPr id="6" name="TextBox 5"/>
          <p:cNvSpPr txBox="1"/>
          <p:nvPr/>
        </p:nvSpPr>
        <p:spPr>
          <a:xfrm>
            <a:off x="381000" y="457201"/>
            <a:ext cx="75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Посета маскоте обрадовала је децу из јаслених група. Са одушевљењем и радошћу уживали су у игри и дружењу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6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2362201"/>
            <a:ext cx="4724400" cy="3543300"/>
          </a:xfrm>
        </p:spPr>
      </p:pic>
      <p:pic>
        <p:nvPicPr>
          <p:cNvPr id="5" name="Picture 4" descr="IMG_4683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29200" y="2362200"/>
            <a:ext cx="2788920" cy="3505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" y="990600"/>
            <a:ext cx="7086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/>
              <a:t>Заједничком активношћу васпитача и деце обележена су паркинг места за бицикле, тротинете и колица у дворишту вртића.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7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2514600"/>
            <a:ext cx="4419600" cy="3425190"/>
          </a:xfrm>
        </p:spPr>
      </p:pic>
      <p:pic>
        <p:nvPicPr>
          <p:cNvPr id="5" name="Picture 4" descr="IMG_3798.JPG"/>
          <p:cNvPicPr>
            <a:picLocks noChangeAspect="1"/>
          </p:cNvPicPr>
          <p:nvPr/>
        </p:nvPicPr>
        <p:blipFill>
          <a:blip r:embed="rId3"/>
          <a:srcRect t="15556" r="1235" b="13333"/>
          <a:stretch>
            <a:fillRect/>
          </a:stretch>
        </p:blipFill>
        <p:spPr>
          <a:xfrm>
            <a:off x="4953000" y="685800"/>
            <a:ext cx="3048000" cy="5181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1000" y="533400"/>
            <a:ext cx="4038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Клуб љубитеља науке и уметности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1447800"/>
            <a:ext cx="426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 групи деце пред полазак у школу- Дедина одржана је радионица за децу и родитеље поводом 8. марта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60"/>
          </a:xfrm>
        </p:spPr>
        <p:txBody>
          <a:bodyPr/>
          <a:lstStyle/>
          <a:p>
            <a:pPr algn="ctr"/>
            <a:r>
              <a:rPr lang="sr-Cyrl-R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Излет, рибарска бања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рибарска бањ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524000"/>
            <a:ext cx="3992009" cy="4846638"/>
          </a:xfrm>
        </p:spPr>
      </p:pic>
      <p:pic>
        <p:nvPicPr>
          <p:cNvPr id="6" name="Picture 5" descr="unnamed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524000"/>
            <a:ext cx="2700338" cy="48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  <p:sp>
        <p:nvSpPr>
          <p:cNvPr id="5" name="TextBox 4"/>
          <p:cNvSpPr txBox="1"/>
          <p:nvPr/>
        </p:nvSpPr>
        <p:spPr>
          <a:xfrm>
            <a:off x="533400" y="609600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и васпитачи старије васпитне групе провели су дан у Рибарској Бањи, уживајући у заједничком дружењу и боравку у природи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 (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2057400"/>
            <a:ext cx="6934200" cy="4419600"/>
          </a:xfrm>
        </p:spPr>
      </p:pic>
      <p:sp>
        <p:nvSpPr>
          <p:cNvPr id="5" name="TextBox 4"/>
          <p:cNvSpPr txBox="1"/>
          <p:nvPr/>
        </p:nvSpPr>
        <p:spPr>
          <a:xfrm>
            <a:off x="152400" y="45720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- будући школарци, родитељи и запослени су присуствовали трибини “Дан отворених врата” у ОШ “Драгомир Марковић”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60"/>
          </a:xfrm>
        </p:spPr>
        <p:txBody>
          <a:bodyPr>
            <a:noAutofit/>
          </a:bodyPr>
          <a:lstStyle/>
          <a:p>
            <a:pPr algn="ctr"/>
            <a:r>
              <a:rPr lang="sr-Cyrl-R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Стручно усавршавање запослених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0000160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2362200"/>
            <a:ext cx="3657599" cy="2057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0000160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4343400"/>
            <a:ext cx="3581400" cy="230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85800" y="1524000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/>
          </a:p>
        </p:txBody>
      </p:sp>
      <p:pic>
        <p:nvPicPr>
          <p:cNvPr id="7" name="Čuvar mesta za sadržaj 3">
            <a:extLst>
              <a:ext uri="{FF2B5EF4-FFF2-40B4-BE49-F238E27FC236}">
                <a16:creationId xmlns:a16="http://schemas.microsoft.com/office/drawing/2014/main" xmlns="" id="{9753A017-2AA5-F728-7F1C-1133E3162D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2400" y="2173514"/>
            <a:ext cx="4125222" cy="468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04800" y="1066800"/>
            <a:ext cx="784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Заједница учења васпитача вас.гр.деце од 3 год до укључивања у програм припреме за полазак у школу Вртићи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:Дечији клуб,Невен,Лептирић/Лане,Звончић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68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327944"/>
            <a:ext cx="6781800" cy="5128419"/>
          </a:xfrm>
        </p:spPr>
      </p:pic>
      <p:sp>
        <p:nvSpPr>
          <p:cNvPr id="6" name="TextBox 5"/>
          <p:cNvSpPr txBox="1"/>
          <p:nvPr/>
        </p:nvSpPr>
        <p:spPr>
          <a:xfrm>
            <a:off x="304800" y="457200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Заједница учења васпитача вас.гр.деце у години пред полазак у школу 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Звончић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 (2).jpg"/>
          <p:cNvPicPr>
            <a:picLocks noGrp="1" noChangeAspect="1"/>
          </p:cNvPicPr>
          <p:nvPr>
            <p:ph idx="1"/>
          </p:nvPr>
        </p:nvPicPr>
        <p:blipFill>
          <a:blip r:embed="rId2"/>
          <a:srcRect t="8366"/>
          <a:stretch>
            <a:fillRect/>
          </a:stretch>
        </p:blipFill>
        <p:spPr>
          <a:xfrm>
            <a:off x="152400" y="1828800"/>
            <a:ext cx="3276600" cy="4419600"/>
          </a:xfrm>
        </p:spPr>
      </p:pic>
      <p:sp>
        <p:nvSpPr>
          <p:cNvPr id="5" name="TextBox 4"/>
          <p:cNvSpPr txBox="1"/>
          <p:nvPr/>
        </p:nvSpPr>
        <p:spPr>
          <a:xfrm>
            <a:off x="914400" y="762000"/>
            <a:ext cx="701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Актив мед. сестара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одржан је 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Пчелица</a:t>
            </a:r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Заједнице учења 1.и 2.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1" y="1905000"/>
            <a:ext cx="4495800" cy="4414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81200"/>
            <a:ext cx="7239000" cy="3962400"/>
          </a:xfrm>
        </p:spPr>
      </p:pic>
      <p:sp>
        <p:nvSpPr>
          <p:cNvPr id="5" name="TextBox 4"/>
          <p:cNvSpPr txBox="1"/>
          <p:nvPr/>
        </p:nvSpPr>
        <p:spPr>
          <a:xfrm>
            <a:off x="304800" y="457200"/>
            <a:ext cx="7696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Одржан је састанак Тима за ИО на коме су присуствовали стручни сарадници и практичари из нашег вртића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60403_090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59763"/>
            <a:ext cx="7239000" cy="4346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09600" y="685800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Састанак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координатора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тимова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заштиту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...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нивоу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Установе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договор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планирању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и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организацији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 21.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дечјег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ликовног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салона</a:t>
            </a:r>
            <a:r>
              <a:rPr lang="sr-Cyrl-R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Васкрс</a:t>
            </a:r>
            <a:r>
              <a:rPr lang="en-US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у </a:t>
            </a:r>
            <a:r>
              <a:rPr lang="en-US" sz="2400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нашој</a:t>
            </a:r>
            <a:r>
              <a:rPr lang="en-US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кући</a:t>
            </a:r>
            <a:endParaRPr lang="en-US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10000158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3733800"/>
            <a:ext cx="6629400" cy="2914650"/>
          </a:xfrm>
        </p:spPr>
      </p:pic>
      <p:sp>
        <p:nvSpPr>
          <p:cNvPr id="12" name="TextBox 11"/>
          <p:cNvSpPr txBox="1"/>
          <p:nvPr/>
        </p:nvSpPr>
        <p:spPr>
          <a:xfrm>
            <a:off x="685800" y="304800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Поводом 8. </a:t>
            </a: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арта у вртићу  је организовано дружење са пензионисаним колегиницама.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10000158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295400"/>
            <a:ext cx="6629400" cy="26022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Овог месеца...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1981200"/>
            <a:ext cx="64008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-У млађој и старијој јасленој групи одржани су родитељски састанци на којим је приказана прича о пројекту и разговарано о напретку деце.</a:t>
            </a:r>
          </a:p>
          <a:p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3105835"/>
            <a:ext cx="6324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Сви запослени обавили су редован санитарни преглед.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321</TotalTime>
  <Words>547</Words>
  <Application>Microsoft Office PowerPoint</Application>
  <PresentationFormat>On-screen Show (4:3)</PresentationFormat>
  <Paragraphs>47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Opulent</vt:lpstr>
      <vt:lpstr>ВРТИЋ “ДЕЧИЈИ КЛУБ”</vt:lpstr>
      <vt:lpstr>Актуелни пројекти у вртићу:</vt:lpstr>
      <vt:lpstr>Укључивање родитеља у пројекте активности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Излет, рибарска бања</vt:lpstr>
      <vt:lpstr>Slide 20</vt:lpstr>
      <vt:lpstr>Slide 21</vt:lpstr>
      <vt:lpstr>Стручно усавршавање запослених</vt:lpstr>
      <vt:lpstr>Slide 23</vt:lpstr>
      <vt:lpstr>Slide 24</vt:lpstr>
      <vt:lpstr>Slide 25</vt:lpstr>
      <vt:lpstr>Slide 26</vt:lpstr>
      <vt:lpstr>Slide 27</vt:lpstr>
      <vt:lpstr>Овог месеца...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МАРТ 2026</dc:title>
  <dc:creator>Nata Veljkovic</dc:creator>
  <cp:lastModifiedBy>ASUS</cp:lastModifiedBy>
  <cp:revision>38</cp:revision>
  <dcterms:created xsi:type="dcterms:W3CDTF">2026-04-04T13:26:54Z</dcterms:created>
  <dcterms:modified xsi:type="dcterms:W3CDTF">2026-04-30T06:33:46Z</dcterms:modified>
</cp:coreProperties>
</file>